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2"/>
    <p:sldId id="283" r:id="rId3"/>
    <p:sldId id="371" r:id="rId4"/>
    <p:sldId id="342" r:id="rId5"/>
    <p:sldId id="261" r:id="rId6"/>
    <p:sldId id="343" r:id="rId7"/>
    <p:sldId id="344" r:id="rId8"/>
    <p:sldId id="345" r:id="rId9"/>
    <p:sldId id="346" r:id="rId10"/>
    <p:sldId id="347" r:id="rId11"/>
    <p:sldId id="364" r:id="rId12"/>
    <p:sldId id="367" r:id="rId13"/>
    <p:sldId id="368" r:id="rId14"/>
    <p:sldId id="372" r:id="rId15"/>
    <p:sldId id="373" r:id="rId16"/>
    <p:sldId id="285" r:id="rId17"/>
  </p:sldIdLst>
  <p:sldSz cx="12192000" cy="6858000"/>
  <p:notesSz cx="6858000" cy="9144000"/>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0723C"/>
    <a:srgbClr val="C95B11"/>
    <a:srgbClr val="545454"/>
    <a:srgbClr val="AEAEAE"/>
    <a:srgbClr val="3C5A59"/>
    <a:srgbClr val="CBCBCB"/>
    <a:srgbClr val="BABABA"/>
    <a:srgbClr val="777777"/>
    <a:srgbClr val="366E82"/>
    <a:srgbClr val="2B56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FA05910-68E2-4496-8936-9B203C61EEE0}" v="3043" dt="2019-12-26T22:22:11.186"/>
  </p1510:revLst>
</p1510:revInfo>
</file>

<file path=ppt/tableStyles.xml><?xml version="1.0" encoding="utf-8"?>
<a:tblStyleLst xmlns:a="http://schemas.openxmlformats.org/drawingml/2006/main" def="{5C22544A-7EE6-4342-B048-85BDC9FD1C3A}">
  <a:tblStyle styleId="{5C22544A-7EE6-4342-B048-85BDC9FD1C3A}" styleName="Помір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Без стилю та сі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Помір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Помір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Помір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Помір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78" autoAdjust="0"/>
    <p:restoredTop sz="94660"/>
  </p:normalViewPr>
  <p:slideViewPr>
    <p:cSldViewPr snapToGrid="0">
      <p:cViewPr varScale="1">
        <p:scale>
          <a:sx n="53" d="100"/>
          <a:sy n="53" d="100"/>
        </p:scale>
        <p:origin x="52" y="3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ulinich Bohdan" userId="48e65c9f34e137d0" providerId="LiveId" clId="{59150ADD-A6EF-4C9F-96C2-5C2A13E53B49}"/>
    <pc:docChg chg="undo custSel addSld delSld modSld">
      <pc:chgData name="Kulinich Bohdan" userId="48e65c9f34e137d0" providerId="LiveId" clId="{59150ADD-A6EF-4C9F-96C2-5C2A13E53B49}" dt="2019-12-10T08:53:05.661" v="1942" actId="20577"/>
      <pc:docMkLst>
        <pc:docMk/>
      </pc:docMkLst>
      <pc:sldChg chg="modSp">
        <pc:chgData name="Kulinich Bohdan" userId="48e65c9f34e137d0" providerId="LiveId" clId="{59150ADD-A6EF-4C9F-96C2-5C2A13E53B49}" dt="2019-12-09T13:23:39.824" v="30" actId="1076"/>
        <pc:sldMkLst>
          <pc:docMk/>
          <pc:sldMk cId="1088591982" sldId="256"/>
        </pc:sldMkLst>
        <pc:spChg chg="mod">
          <ac:chgData name="Kulinich Bohdan" userId="48e65c9f34e137d0" providerId="LiveId" clId="{59150ADD-A6EF-4C9F-96C2-5C2A13E53B49}" dt="2019-12-09T13:23:39.824" v="30" actId="1076"/>
          <ac:spMkLst>
            <pc:docMk/>
            <pc:sldMk cId="1088591982" sldId="256"/>
            <ac:spMk id="13" creationId="{00000000-0000-0000-0000-000000000000}"/>
          </ac:spMkLst>
        </pc:spChg>
        <pc:spChg chg="mod">
          <ac:chgData name="Kulinich Bohdan" userId="48e65c9f34e137d0" providerId="LiveId" clId="{59150ADD-A6EF-4C9F-96C2-5C2A13E53B49}" dt="2019-12-09T13:23:26.060" v="1" actId="20577"/>
          <ac:spMkLst>
            <pc:docMk/>
            <pc:sldMk cId="1088591982" sldId="256"/>
            <ac:spMk id="17" creationId="{00000000-0000-0000-0000-000000000000}"/>
          </ac:spMkLst>
        </pc:spChg>
      </pc:sldChg>
      <pc:sldChg chg="delSp modSp delAnim modAnim">
        <pc:chgData name="Kulinich Bohdan" userId="48e65c9f34e137d0" providerId="LiveId" clId="{59150ADD-A6EF-4C9F-96C2-5C2A13E53B49}" dt="2019-12-09T15:49:58.831" v="264" actId="1076"/>
        <pc:sldMkLst>
          <pc:docMk/>
          <pc:sldMk cId="4214866131" sldId="261"/>
        </pc:sldMkLst>
        <pc:spChg chg="mod">
          <ac:chgData name="Kulinich Bohdan" userId="48e65c9f34e137d0" providerId="LiveId" clId="{59150ADD-A6EF-4C9F-96C2-5C2A13E53B49}" dt="2019-12-09T15:49:58.831" v="264" actId="1076"/>
          <ac:spMkLst>
            <pc:docMk/>
            <pc:sldMk cId="4214866131" sldId="261"/>
            <ac:spMk id="7" creationId="{00000000-0000-0000-0000-000000000000}"/>
          </ac:spMkLst>
        </pc:spChg>
        <pc:spChg chg="del">
          <ac:chgData name="Kulinich Bohdan" userId="48e65c9f34e137d0" providerId="LiveId" clId="{59150ADD-A6EF-4C9F-96C2-5C2A13E53B49}" dt="2019-12-09T15:49:24.870" v="260" actId="478"/>
          <ac:spMkLst>
            <pc:docMk/>
            <pc:sldMk cId="4214866131" sldId="261"/>
            <ac:spMk id="9" creationId="{CC8A2E12-5CA1-4A1F-817A-8E0AA2829DAD}"/>
          </ac:spMkLst>
        </pc:spChg>
        <pc:spChg chg="del">
          <ac:chgData name="Kulinich Bohdan" userId="48e65c9f34e137d0" providerId="LiveId" clId="{59150ADD-A6EF-4C9F-96C2-5C2A13E53B49}" dt="2019-12-09T15:49:24.870" v="260" actId="478"/>
          <ac:spMkLst>
            <pc:docMk/>
            <pc:sldMk cId="4214866131" sldId="261"/>
            <ac:spMk id="10" creationId="{5894A997-7614-4273-AE8F-166D69A23D96}"/>
          </ac:spMkLst>
        </pc:spChg>
      </pc:sldChg>
      <pc:sldChg chg="del">
        <pc:chgData name="Kulinich Bohdan" userId="48e65c9f34e137d0" providerId="LiveId" clId="{59150ADD-A6EF-4C9F-96C2-5C2A13E53B49}" dt="2019-12-10T08:40:26.483" v="1766" actId="47"/>
        <pc:sldMkLst>
          <pc:docMk/>
          <pc:sldMk cId="651625149" sldId="283"/>
        </pc:sldMkLst>
      </pc:sldChg>
      <pc:sldChg chg="modSp">
        <pc:chgData name="Kulinich Bohdan" userId="48e65c9f34e137d0" providerId="LiveId" clId="{59150ADD-A6EF-4C9F-96C2-5C2A13E53B49}" dt="2019-12-10T08:53:05.661" v="1942" actId="20577"/>
        <pc:sldMkLst>
          <pc:docMk/>
          <pc:sldMk cId="4006822545" sldId="285"/>
        </pc:sldMkLst>
        <pc:graphicFrameChg chg="modGraphic">
          <ac:chgData name="Kulinich Bohdan" userId="48e65c9f34e137d0" providerId="LiveId" clId="{59150ADD-A6EF-4C9F-96C2-5C2A13E53B49}" dt="2019-12-10T08:48:36.369" v="1853" actId="20577"/>
          <ac:graphicFrameMkLst>
            <pc:docMk/>
            <pc:sldMk cId="4006822545" sldId="285"/>
            <ac:graphicFrameMk id="4" creationId="{00000000-0000-0000-0000-000000000000}"/>
          </ac:graphicFrameMkLst>
        </pc:graphicFrameChg>
        <pc:graphicFrameChg chg="modGraphic">
          <ac:chgData name="Kulinich Bohdan" userId="48e65c9f34e137d0" providerId="LiveId" clId="{59150ADD-A6EF-4C9F-96C2-5C2A13E53B49}" dt="2019-12-10T08:50:11.587" v="1891" actId="20577"/>
          <ac:graphicFrameMkLst>
            <pc:docMk/>
            <pc:sldMk cId="4006822545" sldId="285"/>
            <ac:graphicFrameMk id="28" creationId="{00000000-0000-0000-0000-000000000000}"/>
          </ac:graphicFrameMkLst>
        </pc:graphicFrameChg>
        <pc:graphicFrameChg chg="modGraphic">
          <ac:chgData name="Kulinich Bohdan" userId="48e65c9f34e137d0" providerId="LiveId" clId="{59150ADD-A6EF-4C9F-96C2-5C2A13E53B49}" dt="2019-12-10T08:52:01.290" v="1918" actId="20577"/>
          <ac:graphicFrameMkLst>
            <pc:docMk/>
            <pc:sldMk cId="4006822545" sldId="285"/>
            <ac:graphicFrameMk id="29" creationId="{00000000-0000-0000-0000-000000000000}"/>
          </ac:graphicFrameMkLst>
        </pc:graphicFrameChg>
        <pc:graphicFrameChg chg="modGraphic">
          <ac:chgData name="Kulinich Bohdan" userId="48e65c9f34e137d0" providerId="LiveId" clId="{59150ADD-A6EF-4C9F-96C2-5C2A13E53B49}" dt="2019-12-10T08:53:05.661" v="1942" actId="20577"/>
          <ac:graphicFrameMkLst>
            <pc:docMk/>
            <pc:sldMk cId="4006822545" sldId="285"/>
            <ac:graphicFrameMk id="30" creationId="{00000000-0000-0000-0000-000000000000}"/>
          </ac:graphicFrameMkLst>
        </pc:graphicFrameChg>
      </pc:sldChg>
      <pc:sldChg chg="addSp delSp modSp modAnim">
        <pc:chgData name="Kulinich Bohdan" userId="48e65c9f34e137d0" providerId="LiveId" clId="{59150ADD-A6EF-4C9F-96C2-5C2A13E53B49}" dt="2019-12-09T15:49:46.788" v="263" actId="166"/>
        <pc:sldMkLst>
          <pc:docMk/>
          <pc:sldMk cId="2322695353" sldId="342"/>
        </pc:sldMkLst>
        <pc:spChg chg="mod ord">
          <ac:chgData name="Kulinich Bohdan" userId="48e65c9f34e137d0" providerId="LiveId" clId="{59150ADD-A6EF-4C9F-96C2-5C2A13E53B49}" dt="2019-12-09T15:49:46.788" v="263" actId="166"/>
          <ac:spMkLst>
            <pc:docMk/>
            <pc:sldMk cId="2322695353" sldId="342"/>
            <ac:spMk id="7" creationId="{00000000-0000-0000-0000-000000000000}"/>
          </ac:spMkLst>
        </pc:spChg>
        <pc:spChg chg="add mod">
          <ac:chgData name="Kulinich Bohdan" userId="48e65c9f34e137d0" providerId="LiveId" clId="{59150ADD-A6EF-4C9F-96C2-5C2A13E53B49}" dt="2019-12-09T13:33:21.019" v="237" actId="1076"/>
          <ac:spMkLst>
            <pc:docMk/>
            <pc:sldMk cId="2322695353" sldId="342"/>
            <ac:spMk id="8" creationId="{27AA476C-0CBA-4C0E-9AEF-0D191B2D21B9}"/>
          </ac:spMkLst>
        </pc:spChg>
        <pc:spChg chg="add del">
          <ac:chgData name="Kulinich Bohdan" userId="48e65c9f34e137d0" providerId="LiveId" clId="{59150ADD-A6EF-4C9F-96C2-5C2A13E53B49}" dt="2019-12-09T13:32:59.039" v="208"/>
          <ac:spMkLst>
            <pc:docMk/>
            <pc:sldMk cId="2322695353" sldId="342"/>
            <ac:spMk id="9" creationId="{DBB30406-E6F1-400E-8DDC-58D2C7285AFB}"/>
          </ac:spMkLst>
        </pc:spChg>
        <pc:spChg chg="add mod">
          <ac:chgData name="Kulinich Bohdan" userId="48e65c9f34e137d0" providerId="LiveId" clId="{59150ADD-A6EF-4C9F-96C2-5C2A13E53B49}" dt="2019-12-09T13:33:22.799" v="239" actId="20577"/>
          <ac:spMkLst>
            <pc:docMk/>
            <pc:sldMk cId="2322695353" sldId="342"/>
            <ac:spMk id="10" creationId="{B8D34E4E-2E3C-4FA9-A8A3-8EF6E9618589}"/>
          </ac:spMkLst>
        </pc:spChg>
      </pc:sldChg>
      <pc:sldChg chg="delSp modSp delAnim modAnim">
        <pc:chgData name="Kulinich Bohdan" userId="48e65c9f34e137d0" providerId="LiveId" clId="{59150ADD-A6EF-4C9F-96C2-5C2A13E53B49}" dt="2019-12-09T17:59:49.516" v="273"/>
        <pc:sldMkLst>
          <pc:docMk/>
          <pc:sldMk cId="2720157086" sldId="343"/>
        </pc:sldMkLst>
        <pc:spChg chg="mod">
          <ac:chgData name="Kulinich Bohdan" userId="48e65c9f34e137d0" providerId="LiveId" clId="{59150ADD-A6EF-4C9F-96C2-5C2A13E53B49}" dt="2019-12-09T17:59:49.516" v="273"/>
          <ac:spMkLst>
            <pc:docMk/>
            <pc:sldMk cId="2720157086" sldId="343"/>
            <ac:spMk id="7" creationId="{00000000-0000-0000-0000-000000000000}"/>
          </ac:spMkLst>
        </pc:spChg>
        <pc:spChg chg="del">
          <ac:chgData name="Kulinich Bohdan" userId="48e65c9f34e137d0" providerId="LiveId" clId="{59150ADD-A6EF-4C9F-96C2-5C2A13E53B49}" dt="2019-12-09T17:59:22.579" v="266" actId="478"/>
          <ac:spMkLst>
            <pc:docMk/>
            <pc:sldMk cId="2720157086" sldId="343"/>
            <ac:spMk id="8" creationId="{C6C23B9F-7D11-4348-9679-E8645EC03D8E}"/>
          </ac:spMkLst>
        </pc:spChg>
        <pc:spChg chg="del">
          <ac:chgData name="Kulinich Bohdan" userId="48e65c9f34e137d0" providerId="LiveId" clId="{59150ADD-A6EF-4C9F-96C2-5C2A13E53B49}" dt="2019-12-09T17:59:23.291" v="267" actId="478"/>
          <ac:spMkLst>
            <pc:docMk/>
            <pc:sldMk cId="2720157086" sldId="343"/>
            <ac:spMk id="9" creationId="{4C161B5D-23C3-4CBA-AE4D-82CDC3978769}"/>
          </ac:spMkLst>
        </pc:spChg>
      </pc:sldChg>
      <pc:sldChg chg="delSp modSp delAnim modAnim">
        <pc:chgData name="Kulinich Bohdan" userId="48e65c9f34e137d0" providerId="LiveId" clId="{59150ADD-A6EF-4C9F-96C2-5C2A13E53B49}" dt="2019-12-10T06:02:05.925" v="496"/>
        <pc:sldMkLst>
          <pc:docMk/>
          <pc:sldMk cId="2796025487" sldId="344"/>
        </pc:sldMkLst>
        <pc:spChg chg="mod">
          <ac:chgData name="Kulinich Bohdan" userId="48e65c9f34e137d0" providerId="LiveId" clId="{59150ADD-A6EF-4C9F-96C2-5C2A13E53B49}" dt="2019-12-10T06:01:52.737" v="495" actId="1076"/>
          <ac:spMkLst>
            <pc:docMk/>
            <pc:sldMk cId="2796025487" sldId="344"/>
            <ac:spMk id="7" creationId="{00000000-0000-0000-0000-000000000000}"/>
          </ac:spMkLst>
        </pc:spChg>
        <pc:spChg chg="del">
          <ac:chgData name="Kulinich Bohdan" userId="48e65c9f34e137d0" providerId="LiveId" clId="{59150ADD-A6EF-4C9F-96C2-5C2A13E53B49}" dt="2019-12-10T05:59:44.730" v="277" actId="478"/>
          <ac:spMkLst>
            <pc:docMk/>
            <pc:sldMk cId="2796025487" sldId="344"/>
            <ac:spMk id="8" creationId="{87894C4A-E0DD-4388-9E51-F09BC71E4CB2}"/>
          </ac:spMkLst>
        </pc:spChg>
        <pc:spChg chg="del">
          <ac:chgData name="Kulinich Bohdan" userId="48e65c9f34e137d0" providerId="LiveId" clId="{59150ADD-A6EF-4C9F-96C2-5C2A13E53B49}" dt="2019-12-10T05:59:44.730" v="277" actId="478"/>
          <ac:spMkLst>
            <pc:docMk/>
            <pc:sldMk cId="2796025487" sldId="344"/>
            <ac:spMk id="9" creationId="{E7A11B4C-228A-4D0B-928C-416FB76F7093}"/>
          </ac:spMkLst>
        </pc:spChg>
        <pc:spChg chg="del">
          <ac:chgData name="Kulinich Bohdan" userId="48e65c9f34e137d0" providerId="LiveId" clId="{59150ADD-A6EF-4C9F-96C2-5C2A13E53B49}" dt="2019-12-10T05:59:44.730" v="277" actId="478"/>
          <ac:spMkLst>
            <pc:docMk/>
            <pc:sldMk cId="2796025487" sldId="344"/>
            <ac:spMk id="10" creationId="{5AF98569-A4CF-4DFF-A5A5-342D17CD5A7C}"/>
          </ac:spMkLst>
        </pc:spChg>
      </pc:sldChg>
      <pc:sldChg chg="delSp modSp delAnim modAnim">
        <pc:chgData name="Kulinich Bohdan" userId="48e65c9f34e137d0" providerId="LiveId" clId="{59150ADD-A6EF-4C9F-96C2-5C2A13E53B49}" dt="2019-12-10T07:57:26.153" v="1200"/>
        <pc:sldMkLst>
          <pc:docMk/>
          <pc:sldMk cId="1516348593" sldId="345"/>
        </pc:sldMkLst>
        <pc:spChg chg="mod">
          <ac:chgData name="Kulinich Bohdan" userId="48e65c9f34e137d0" providerId="LiveId" clId="{59150ADD-A6EF-4C9F-96C2-5C2A13E53B49}" dt="2019-12-10T06:06:18.318" v="728" actId="20577"/>
          <ac:spMkLst>
            <pc:docMk/>
            <pc:sldMk cId="1516348593" sldId="345"/>
            <ac:spMk id="7" creationId="{00000000-0000-0000-0000-000000000000}"/>
          </ac:spMkLst>
        </pc:spChg>
        <pc:spChg chg="del">
          <ac:chgData name="Kulinich Bohdan" userId="48e65c9f34e137d0" providerId="LiveId" clId="{59150ADD-A6EF-4C9F-96C2-5C2A13E53B49}" dt="2019-12-10T06:02:51.717" v="500" actId="478"/>
          <ac:spMkLst>
            <pc:docMk/>
            <pc:sldMk cId="1516348593" sldId="345"/>
            <ac:spMk id="8" creationId="{8FA41C21-0B3E-4A8F-8F1D-52D61626E30F}"/>
          </ac:spMkLst>
        </pc:spChg>
        <pc:spChg chg="del">
          <ac:chgData name="Kulinich Bohdan" userId="48e65c9f34e137d0" providerId="LiveId" clId="{59150ADD-A6EF-4C9F-96C2-5C2A13E53B49}" dt="2019-12-10T06:02:51.717" v="500" actId="478"/>
          <ac:spMkLst>
            <pc:docMk/>
            <pc:sldMk cId="1516348593" sldId="345"/>
            <ac:spMk id="10" creationId="{C09BC5A3-4D9A-4DE9-81E8-621AD13793D4}"/>
          </ac:spMkLst>
        </pc:spChg>
        <pc:spChg chg="del">
          <ac:chgData name="Kulinich Bohdan" userId="48e65c9f34e137d0" providerId="LiveId" clId="{59150ADD-A6EF-4C9F-96C2-5C2A13E53B49}" dt="2019-12-10T06:02:51.717" v="500" actId="478"/>
          <ac:spMkLst>
            <pc:docMk/>
            <pc:sldMk cId="1516348593" sldId="345"/>
            <ac:spMk id="11" creationId="{05CA1227-CBC2-4B3C-8903-C21C80FA1D9C}"/>
          </ac:spMkLst>
        </pc:spChg>
      </pc:sldChg>
      <pc:sldChg chg="delSp modSp delAnim modAnim">
        <pc:chgData name="Kulinich Bohdan" userId="48e65c9f34e137d0" providerId="LiveId" clId="{59150ADD-A6EF-4C9F-96C2-5C2A13E53B49}" dt="2019-12-10T06:24:36.576" v="927" actId="20577"/>
        <pc:sldMkLst>
          <pc:docMk/>
          <pc:sldMk cId="2912401770" sldId="346"/>
        </pc:sldMkLst>
        <pc:spChg chg="mod">
          <ac:chgData name="Kulinich Bohdan" userId="48e65c9f34e137d0" providerId="LiveId" clId="{59150ADD-A6EF-4C9F-96C2-5C2A13E53B49}" dt="2019-12-10T06:24:36.576" v="927" actId="20577"/>
          <ac:spMkLst>
            <pc:docMk/>
            <pc:sldMk cId="2912401770" sldId="346"/>
            <ac:spMk id="7" creationId="{00000000-0000-0000-0000-000000000000}"/>
          </ac:spMkLst>
        </pc:spChg>
        <pc:spChg chg="del">
          <ac:chgData name="Kulinich Bohdan" userId="48e65c9f34e137d0" providerId="LiveId" clId="{59150ADD-A6EF-4C9F-96C2-5C2A13E53B49}" dt="2019-12-10T06:14:01.521" v="730" actId="478"/>
          <ac:spMkLst>
            <pc:docMk/>
            <pc:sldMk cId="2912401770" sldId="346"/>
            <ac:spMk id="8" creationId="{5CA47F7B-FA8D-4390-963C-F2D024A6D000}"/>
          </ac:spMkLst>
        </pc:spChg>
        <pc:spChg chg="del">
          <ac:chgData name="Kulinich Bohdan" userId="48e65c9f34e137d0" providerId="LiveId" clId="{59150ADD-A6EF-4C9F-96C2-5C2A13E53B49}" dt="2019-12-10T06:14:01.521" v="730" actId="478"/>
          <ac:spMkLst>
            <pc:docMk/>
            <pc:sldMk cId="2912401770" sldId="346"/>
            <ac:spMk id="9" creationId="{165571D0-54C8-4596-ADB4-A703FCBC6B92}"/>
          </ac:spMkLst>
        </pc:spChg>
        <pc:spChg chg="del">
          <ac:chgData name="Kulinich Bohdan" userId="48e65c9f34e137d0" providerId="LiveId" clId="{59150ADD-A6EF-4C9F-96C2-5C2A13E53B49}" dt="2019-12-10T06:14:01.521" v="730" actId="478"/>
          <ac:spMkLst>
            <pc:docMk/>
            <pc:sldMk cId="2912401770" sldId="346"/>
            <ac:spMk id="10" creationId="{271616B1-4C8D-472E-9F69-28D2B9CD09FA}"/>
          </ac:spMkLst>
        </pc:spChg>
      </pc:sldChg>
      <pc:sldChg chg="modSp modAnim">
        <pc:chgData name="Kulinich Bohdan" userId="48e65c9f34e137d0" providerId="LiveId" clId="{59150ADD-A6EF-4C9F-96C2-5C2A13E53B49}" dt="2019-12-10T06:26:55.617" v="963" actId="20577"/>
        <pc:sldMkLst>
          <pc:docMk/>
          <pc:sldMk cId="1011046908" sldId="347"/>
        </pc:sldMkLst>
        <pc:spChg chg="mod">
          <ac:chgData name="Kulinich Bohdan" userId="48e65c9f34e137d0" providerId="LiveId" clId="{59150ADD-A6EF-4C9F-96C2-5C2A13E53B49}" dt="2019-12-10T06:26:55.617" v="963" actId="20577"/>
          <ac:spMkLst>
            <pc:docMk/>
            <pc:sldMk cId="1011046908" sldId="347"/>
            <ac:spMk id="7" creationId="{00000000-0000-0000-0000-000000000000}"/>
          </ac:spMkLst>
        </pc:spChg>
      </pc:sldChg>
      <pc:sldChg chg="del">
        <pc:chgData name="Kulinich Bohdan" userId="48e65c9f34e137d0" providerId="LiveId" clId="{59150ADD-A6EF-4C9F-96C2-5C2A13E53B49}" dt="2019-12-09T13:29:56.018" v="33" actId="47"/>
        <pc:sldMkLst>
          <pc:docMk/>
          <pc:sldMk cId="1916564109" sldId="349"/>
        </pc:sldMkLst>
      </pc:sldChg>
      <pc:sldChg chg="del">
        <pc:chgData name="Kulinich Bohdan" userId="48e65c9f34e137d0" providerId="LiveId" clId="{59150ADD-A6EF-4C9F-96C2-5C2A13E53B49}" dt="2019-12-09T13:29:56.018" v="33" actId="47"/>
        <pc:sldMkLst>
          <pc:docMk/>
          <pc:sldMk cId="4162821723" sldId="350"/>
        </pc:sldMkLst>
      </pc:sldChg>
      <pc:sldChg chg="del">
        <pc:chgData name="Kulinich Bohdan" userId="48e65c9f34e137d0" providerId="LiveId" clId="{59150ADD-A6EF-4C9F-96C2-5C2A13E53B49}" dt="2019-12-09T13:29:56.018" v="33" actId="47"/>
        <pc:sldMkLst>
          <pc:docMk/>
          <pc:sldMk cId="492573773" sldId="351"/>
        </pc:sldMkLst>
      </pc:sldChg>
      <pc:sldChg chg="del">
        <pc:chgData name="Kulinich Bohdan" userId="48e65c9f34e137d0" providerId="LiveId" clId="{59150ADD-A6EF-4C9F-96C2-5C2A13E53B49}" dt="2019-12-09T13:29:47.743" v="31" actId="47"/>
        <pc:sldMkLst>
          <pc:docMk/>
          <pc:sldMk cId="2415987388" sldId="353"/>
        </pc:sldMkLst>
      </pc:sldChg>
      <pc:sldChg chg="del">
        <pc:chgData name="Kulinich Bohdan" userId="48e65c9f34e137d0" providerId="LiveId" clId="{59150ADD-A6EF-4C9F-96C2-5C2A13E53B49}" dt="2019-12-09T13:29:56.018" v="33" actId="47"/>
        <pc:sldMkLst>
          <pc:docMk/>
          <pc:sldMk cId="2872716763" sldId="354"/>
        </pc:sldMkLst>
      </pc:sldChg>
      <pc:sldChg chg="del">
        <pc:chgData name="Kulinich Bohdan" userId="48e65c9f34e137d0" providerId="LiveId" clId="{59150ADD-A6EF-4C9F-96C2-5C2A13E53B49}" dt="2019-12-09T13:29:56.018" v="33" actId="47"/>
        <pc:sldMkLst>
          <pc:docMk/>
          <pc:sldMk cId="485628656" sldId="355"/>
        </pc:sldMkLst>
      </pc:sldChg>
      <pc:sldChg chg="del">
        <pc:chgData name="Kulinich Bohdan" userId="48e65c9f34e137d0" providerId="LiveId" clId="{59150ADD-A6EF-4C9F-96C2-5C2A13E53B49}" dt="2019-12-09T13:29:56.018" v="33" actId="47"/>
        <pc:sldMkLst>
          <pc:docMk/>
          <pc:sldMk cId="247399286" sldId="356"/>
        </pc:sldMkLst>
      </pc:sldChg>
      <pc:sldChg chg="del">
        <pc:chgData name="Kulinich Bohdan" userId="48e65c9f34e137d0" providerId="LiveId" clId="{59150ADD-A6EF-4C9F-96C2-5C2A13E53B49}" dt="2019-12-09T13:29:56.018" v="33" actId="47"/>
        <pc:sldMkLst>
          <pc:docMk/>
          <pc:sldMk cId="2906665124" sldId="357"/>
        </pc:sldMkLst>
      </pc:sldChg>
      <pc:sldChg chg="del">
        <pc:chgData name="Kulinich Bohdan" userId="48e65c9f34e137d0" providerId="LiveId" clId="{59150ADD-A6EF-4C9F-96C2-5C2A13E53B49}" dt="2019-12-09T13:29:56.018" v="33" actId="47"/>
        <pc:sldMkLst>
          <pc:docMk/>
          <pc:sldMk cId="706635771" sldId="358"/>
        </pc:sldMkLst>
      </pc:sldChg>
      <pc:sldChg chg="del">
        <pc:chgData name="Kulinich Bohdan" userId="48e65c9f34e137d0" providerId="LiveId" clId="{59150ADD-A6EF-4C9F-96C2-5C2A13E53B49}" dt="2019-12-09T13:29:56.018" v="33" actId="47"/>
        <pc:sldMkLst>
          <pc:docMk/>
          <pc:sldMk cId="1910291161" sldId="359"/>
        </pc:sldMkLst>
      </pc:sldChg>
      <pc:sldChg chg="del">
        <pc:chgData name="Kulinich Bohdan" userId="48e65c9f34e137d0" providerId="LiveId" clId="{59150ADD-A6EF-4C9F-96C2-5C2A13E53B49}" dt="2019-12-09T13:29:56.018" v="33" actId="47"/>
        <pc:sldMkLst>
          <pc:docMk/>
          <pc:sldMk cId="3879575388" sldId="360"/>
        </pc:sldMkLst>
      </pc:sldChg>
      <pc:sldChg chg="del">
        <pc:chgData name="Kulinich Bohdan" userId="48e65c9f34e137d0" providerId="LiveId" clId="{59150ADD-A6EF-4C9F-96C2-5C2A13E53B49}" dt="2019-12-09T13:29:56.018" v="33" actId="47"/>
        <pc:sldMkLst>
          <pc:docMk/>
          <pc:sldMk cId="360816365" sldId="361"/>
        </pc:sldMkLst>
      </pc:sldChg>
      <pc:sldChg chg="del">
        <pc:chgData name="Kulinich Bohdan" userId="48e65c9f34e137d0" providerId="LiveId" clId="{59150ADD-A6EF-4C9F-96C2-5C2A13E53B49}" dt="2019-12-09T13:29:56.018" v="33" actId="47"/>
        <pc:sldMkLst>
          <pc:docMk/>
          <pc:sldMk cId="3944459654" sldId="363"/>
        </pc:sldMkLst>
      </pc:sldChg>
      <pc:sldChg chg="addSp modSp modAnim">
        <pc:chgData name="Kulinich Bohdan" userId="48e65c9f34e137d0" providerId="LiveId" clId="{59150ADD-A6EF-4C9F-96C2-5C2A13E53B49}" dt="2019-12-10T07:57:54.870" v="1202"/>
        <pc:sldMkLst>
          <pc:docMk/>
          <pc:sldMk cId="3795640770" sldId="364"/>
        </pc:sldMkLst>
        <pc:spChg chg="mod">
          <ac:chgData name="Kulinich Bohdan" userId="48e65c9f34e137d0" providerId="LiveId" clId="{59150ADD-A6EF-4C9F-96C2-5C2A13E53B49}" dt="2019-12-10T07:57:50.231" v="1201" actId="1076"/>
          <ac:spMkLst>
            <pc:docMk/>
            <pc:sldMk cId="3795640770" sldId="364"/>
            <ac:spMk id="7" creationId="{00000000-0000-0000-0000-000000000000}"/>
          </ac:spMkLst>
        </pc:spChg>
        <pc:spChg chg="mod">
          <ac:chgData name="Kulinich Bohdan" userId="48e65c9f34e137d0" providerId="LiveId" clId="{59150ADD-A6EF-4C9F-96C2-5C2A13E53B49}" dt="2019-12-10T06:31:46.778" v="1199" actId="1076"/>
          <ac:spMkLst>
            <pc:docMk/>
            <pc:sldMk cId="3795640770" sldId="364"/>
            <ac:spMk id="8" creationId="{2D861DFA-95E1-4500-B956-6D6B81FA3CBF}"/>
          </ac:spMkLst>
        </pc:spChg>
        <pc:spChg chg="mod">
          <ac:chgData name="Kulinich Bohdan" userId="48e65c9f34e137d0" providerId="LiveId" clId="{59150ADD-A6EF-4C9F-96C2-5C2A13E53B49}" dt="2019-12-10T06:31:46.778" v="1199" actId="1076"/>
          <ac:spMkLst>
            <pc:docMk/>
            <pc:sldMk cId="3795640770" sldId="364"/>
            <ac:spMk id="9" creationId="{699F63BA-A125-40BB-95EC-D00D0B97E69F}"/>
          </ac:spMkLst>
        </pc:spChg>
        <pc:spChg chg="add mod">
          <ac:chgData name="Kulinich Bohdan" userId="48e65c9f34e137d0" providerId="LiveId" clId="{59150ADD-A6EF-4C9F-96C2-5C2A13E53B49}" dt="2019-12-10T06:31:46.778" v="1199" actId="1076"/>
          <ac:spMkLst>
            <pc:docMk/>
            <pc:sldMk cId="3795640770" sldId="364"/>
            <ac:spMk id="10" creationId="{89B89E17-D46F-4194-BBC5-6618E47B0DDF}"/>
          </ac:spMkLst>
        </pc:spChg>
      </pc:sldChg>
      <pc:sldChg chg="modSp add">
        <pc:chgData name="Kulinich Bohdan" userId="48e65c9f34e137d0" providerId="LiveId" clId="{59150ADD-A6EF-4C9F-96C2-5C2A13E53B49}" dt="2019-12-10T08:45:58.807" v="1769" actId="20577"/>
        <pc:sldMkLst>
          <pc:docMk/>
          <pc:sldMk cId="4200636867" sldId="365"/>
        </pc:sldMkLst>
        <pc:spChg chg="mod">
          <ac:chgData name="Kulinich Bohdan" userId="48e65c9f34e137d0" providerId="LiveId" clId="{59150ADD-A6EF-4C9F-96C2-5C2A13E53B49}" dt="2019-12-10T08:45:58.807" v="1769" actId="20577"/>
          <ac:spMkLst>
            <pc:docMk/>
            <pc:sldMk cId="4200636867" sldId="365"/>
            <ac:spMk id="57" creationId="{00000000-0000-0000-0000-000000000000}"/>
          </ac:spMkLst>
        </pc:spChg>
      </pc:sldChg>
      <pc:sldChg chg="add">
        <pc:chgData name="Kulinich Bohdan" userId="48e65c9f34e137d0" providerId="LiveId" clId="{59150ADD-A6EF-4C9F-96C2-5C2A13E53B49}" dt="2019-12-09T13:31:04.616" v="34"/>
        <pc:sldMkLst>
          <pc:docMk/>
          <pc:sldMk cId="3244446721" sldId="366"/>
        </pc:sldMkLst>
      </pc:sldChg>
      <pc:sldChg chg="delSp modSp add delAnim modAnim">
        <pc:chgData name="Kulinich Bohdan" userId="48e65c9f34e137d0" providerId="LiveId" clId="{59150ADD-A6EF-4C9F-96C2-5C2A13E53B49}" dt="2019-12-10T08:17:47.954" v="1611"/>
        <pc:sldMkLst>
          <pc:docMk/>
          <pc:sldMk cId="2763985424" sldId="367"/>
        </pc:sldMkLst>
        <pc:spChg chg="mod">
          <ac:chgData name="Kulinich Bohdan" userId="48e65c9f34e137d0" providerId="LiveId" clId="{59150ADD-A6EF-4C9F-96C2-5C2A13E53B49}" dt="2019-12-10T08:17:34.951" v="1609" actId="1076"/>
          <ac:spMkLst>
            <pc:docMk/>
            <pc:sldMk cId="2763985424" sldId="367"/>
            <ac:spMk id="7" creationId="{00000000-0000-0000-0000-000000000000}"/>
          </ac:spMkLst>
        </pc:spChg>
        <pc:spChg chg="del">
          <ac:chgData name="Kulinich Bohdan" userId="48e65c9f34e137d0" providerId="LiveId" clId="{59150ADD-A6EF-4C9F-96C2-5C2A13E53B49}" dt="2019-12-10T08:09:25.906" v="1398" actId="478"/>
          <ac:spMkLst>
            <pc:docMk/>
            <pc:sldMk cId="2763985424" sldId="367"/>
            <ac:spMk id="8" creationId="{2D861DFA-95E1-4500-B956-6D6B81FA3CBF}"/>
          </ac:spMkLst>
        </pc:spChg>
        <pc:spChg chg="del">
          <ac:chgData name="Kulinich Bohdan" userId="48e65c9f34e137d0" providerId="LiveId" clId="{59150ADD-A6EF-4C9F-96C2-5C2A13E53B49}" dt="2019-12-10T08:09:25.906" v="1398" actId="478"/>
          <ac:spMkLst>
            <pc:docMk/>
            <pc:sldMk cId="2763985424" sldId="367"/>
            <ac:spMk id="9" creationId="{699F63BA-A125-40BB-95EC-D00D0B97E69F}"/>
          </ac:spMkLst>
        </pc:spChg>
        <pc:spChg chg="del">
          <ac:chgData name="Kulinich Bohdan" userId="48e65c9f34e137d0" providerId="LiveId" clId="{59150ADD-A6EF-4C9F-96C2-5C2A13E53B49}" dt="2019-12-10T08:09:25.906" v="1398" actId="478"/>
          <ac:spMkLst>
            <pc:docMk/>
            <pc:sldMk cId="2763985424" sldId="367"/>
            <ac:spMk id="10" creationId="{89B89E17-D46F-4194-BBC5-6618E47B0DDF}"/>
          </ac:spMkLst>
        </pc:spChg>
        <pc:spChg chg="mod">
          <ac:chgData name="Kulinich Bohdan" userId="48e65c9f34e137d0" providerId="LiveId" clId="{59150ADD-A6EF-4C9F-96C2-5C2A13E53B49}" dt="2019-12-10T07:58:49.244" v="1204" actId="20577"/>
          <ac:spMkLst>
            <pc:docMk/>
            <pc:sldMk cId="2763985424" sldId="367"/>
            <ac:spMk id="37" creationId="{00000000-0000-0000-0000-000000000000}"/>
          </ac:spMkLst>
        </pc:spChg>
      </pc:sldChg>
      <pc:sldChg chg="modSp add modAnim">
        <pc:chgData name="Kulinich Bohdan" userId="48e65c9f34e137d0" providerId="LiveId" clId="{59150ADD-A6EF-4C9F-96C2-5C2A13E53B49}" dt="2019-12-10T08:24:50.862" v="1765" actId="20577"/>
        <pc:sldMkLst>
          <pc:docMk/>
          <pc:sldMk cId="2911575409" sldId="368"/>
        </pc:sldMkLst>
        <pc:spChg chg="mod">
          <ac:chgData name="Kulinich Bohdan" userId="48e65c9f34e137d0" providerId="LiveId" clId="{59150ADD-A6EF-4C9F-96C2-5C2A13E53B49}" dt="2019-12-10T08:24:50.862" v="1765" actId="20577"/>
          <ac:spMkLst>
            <pc:docMk/>
            <pc:sldMk cId="2911575409" sldId="368"/>
            <ac:spMk id="7" creationId="{00000000-0000-0000-0000-000000000000}"/>
          </ac:spMkLst>
        </pc:spChg>
        <pc:spChg chg="mod">
          <ac:chgData name="Kulinich Bohdan" userId="48e65c9f34e137d0" providerId="LiveId" clId="{59150ADD-A6EF-4C9F-96C2-5C2A13E53B49}" dt="2019-12-10T08:23:55.789" v="1615" actId="1076"/>
          <ac:spMkLst>
            <pc:docMk/>
            <pc:sldMk cId="2911575409" sldId="368"/>
            <ac:spMk id="37" creationId="{00000000-0000-0000-0000-000000000000}"/>
          </ac:spMkLst>
        </pc:spChg>
      </pc:sldChg>
      <pc:sldChg chg="add">
        <pc:chgData name="Kulinich Bohdan" userId="48e65c9f34e137d0" providerId="LiveId" clId="{59150ADD-A6EF-4C9F-96C2-5C2A13E53B49}" dt="2019-12-10T08:40:27.461" v="1767"/>
        <pc:sldMkLst>
          <pc:docMk/>
          <pc:sldMk cId="2417642236" sldId="369"/>
        </pc:sldMkLst>
      </pc:sldChg>
      <pc:sldChg chg="add">
        <pc:chgData name="Kulinich Bohdan" userId="48e65c9f34e137d0" providerId="LiveId" clId="{59150ADD-A6EF-4C9F-96C2-5C2A13E53B49}" dt="2019-12-10T08:40:27.461" v="1767"/>
        <pc:sldMkLst>
          <pc:docMk/>
          <pc:sldMk cId="252292473" sldId="370"/>
        </pc:sldMkLst>
      </pc:sldChg>
    </pc:docChg>
  </pc:docChgLst>
  <pc:docChgLst>
    <pc:chgData name="Kulinich Bohdan" userId="48e65c9f34e137d0" providerId="LiveId" clId="{8FA05910-68E2-4496-8936-9B203C61EEE0}"/>
    <pc:docChg chg="undo redo custSel addSld delSld modSld">
      <pc:chgData name="Kulinich Bohdan" userId="48e65c9f34e137d0" providerId="LiveId" clId="{8FA05910-68E2-4496-8936-9B203C61EEE0}" dt="2019-12-26T22:22:11.186" v="4143"/>
      <pc:docMkLst>
        <pc:docMk/>
      </pc:docMkLst>
      <pc:sldChg chg="modSp">
        <pc:chgData name="Kulinich Bohdan" userId="48e65c9f34e137d0" providerId="LiveId" clId="{8FA05910-68E2-4496-8936-9B203C61EEE0}" dt="2019-12-20T07:13:41.034" v="1" actId="20577"/>
        <pc:sldMkLst>
          <pc:docMk/>
          <pc:sldMk cId="1088591982" sldId="256"/>
        </pc:sldMkLst>
        <pc:spChg chg="mod">
          <ac:chgData name="Kulinich Bohdan" userId="48e65c9f34e137d0" providerId="LiveId" clId="{8FA05910-68E2-4496-8936-9B203C61EEE0}" dt="2019-12-20T07:13:41.034" v="1" actId="20577"/>
          <ac:spMkLst>
            <pc:docMk/>
            <pc:sldMk cId="1088591982" sldId="256"/>
            <ac:spMk id="17" creationId="{00000000-0000-0000-0000-000000000000}"/>
          </ac:spMkLst>
        </pc:spChg>
      </pc:sldChg>
      <pc:sldChg chg="modSp modAnim">
        <pc:chgData name="Kulinich Bohdan" userId="48e65c9f34e137d0" providerId="LiveId" clId="{8FA05910-68E2-4496-8936-9B203C61EEE0}" dt="2019-12-26T22:22:11.186" v="4143"/>
        <pc:sldMkLst>
          <pc:docMk/>
          <pc:sldMk cId="4214866131" sldId="261"/>
        </pc:sldMkLst>
        <pc:spChg chg="mod">
          <ac:chgData name="Kulinich Bohdan" userId="48e65c9f34e137d0" providerId="LiveId" clId="{8FA05910-68E2-4496-8936-9B203C61EEE0}" dt="2019-12-20T09:56:10.035" v="302" actId="20577"/>
          <ac:spMkLst>
            <pc:docMk/>
            <pc:sldMk cId="4214866131" sldId="261"/>
            <ac:spMk id="7" creationId="{00000000-0000-0000-0000-000000000000}"/>
          </ac:spMkLst>
        </pc:spChg>
      </pc:sldChg>
      <pc:sldChg chg="add">
        <pc:chgData name="Kulinich Bohdan" userId="48e65c9f34e137d0" providerId="LiveId" clId="{8FA05910-68E2-4496-8936-9B203C61EEE0}" dt="2019-12-20T07:19:25.249" v="4"/>
        <pc:sldMkLst>
          <pc:docMk/>
          <pc:sldMk cId="651625149" sldId="283"/>
        </pc:sldMkLst>
      </pc:sldChg>
      <pc:sldChg chg="modSp">
        <pc:chgData name="Kulinich Bohdan" userId="48e65c9f34e137d0" providerId="LiveId" clId="{8FA05910-68E2-4496-8936-9B203C61EEE0}" dt="2019-12-23T18:00:29.151" v="4138" actId="20577"/>
        <pc:sldMkLst>
          <pc:docMk/>
          <pc:sldMk cId="4006822545" sldId="285"/>
        </pc:sldMkLst>
        <pc:graphicFrameChg chg="mod modGraphic">
          <ac:chgData name="Kulinich Bohdan" userId="48e65c9f34e137d0" providerId="LiveId" clId="{8FA05910-68E2-4496-8936-9B203C61EEE0}" dt="2019-12-23T17:53:43.298" v="4053" actId="20577"/>
          <ac:graphicFrameMkLst>
            <pc:docMk/>
            <pc:sldMk cId="4006822545" sldId="285"/>
            <ac:graphicFrameMk id="4" creationId="{00000000-0000-0000-0000-000000000000}"/>
          </ac:graphicFrameMkLst>
        </pc:graphicFrameChg>
        <pc:graphicFrameChg chg="modGraphic">
          <ac:chgData name="Kulinich Bohdan" userId="48e65c9f34e137d0" providerId="LiveId" clId="{8FA05910-68E2-4496-8936-9B203C61EEE0}" dt="2019-12-23T17:55:36.998" v="4086" actId="20577"/>
          <ac:graphicFrameMkLst>
            <pc:docMk/>
            <pc:sldMk cId="4006822545" sldId="285"/>
            <ac:graphicFrameMk id="28" creationId="{00000000-0000-0000-0000-000000000000}"/>
          </ac:graphicFrameMkLst>
        </pc:graphicFrameChg>
        <pc:graphicFrameChg chg="modGraphic">
          <ac:chgData name="Kulinich Bohdan" userId="48e65c9f34e137d0" providerId="LiveId" clId="{8FA05910-68E2-4496-8936-9B203C61EEE0}" dt="2019-12-23T17:58:19.818" v="4109" actId="20577"/>
          <ac:graphicFrameMkLst>
            <pc:docMk/>
            <pc:sldMk cId="4006822545" sldId="285"/>
            <ac:graphicFrameMk id="29" creationId="{00000000-0000-0000-0000-000000000000}"/>
          </ac:graphicFrameMkLst>
        </pc:graphicFrameChg>
        <pc:graphicFrameChg chg="modGraphic">
          <ac:chgData name="Kulinich Bohdan" userId="48e65c9f34e137d0" providerId="LiveId" clId="{8FA05910-68E2-4496-8936-9B203C61EEE0}" dt="2019-12-23T18:00:29.151" v="4138" actId="20577"/>
          <ac:graphicFrameMkLst>
            <pc:docMk/>
            <pc:sldMk cId="4006822545" sldId="285"/>
            <ac:graphicFrameMk id="30" creationId="{00000000-0000-0000-0000-000000000000}"/>
          </ac:graphicFrameMkLst>
        </pc:graphicFrameChg>
      </pc:sldChg>
      <pc:sldChg chg="delSp modSp delAnim modAnim">
        <pc:chgData name="Kulinich Bohdan" userId="48e65c9f34e137d0" providerId="LiveId" clId="{8FA05910-68E2-4496-8936-9B203C61EEE0}" dt="2019-12-26T22:21:35.203" v="4139"/>
        <pc:sldMkLst>
          <pc:docMk/>
          <pc:sldMk cId="2322695353" sldId="342"/>
        </pc:sldMkLst>
        <pc:spChg chg="mod">
          <ac:chgData name="Kulinich Bohdan" userId="48e65c9f34e137d0" providerId="LiveId" clId="{8FA05910-68E2-4496-8936-9B203C61EEE0}" dt="2019-12-20T07:22:40.067" v="188" actId="1076"/>
          <ac:spMkLst>
            <pc:docMk/>
            <pc:sldMk cId="2322695353" sldId="342"/>
            <ac:spMk id="7" creationId="{00000000-0000-0000-0000-000000000000}"/>
          </ac:spMkLst>
        </pc:spChg>
        <pc:spChg chg="del">
          <ac:chgData name="Kulinich Bohdan" userId="48e65c9f34e137d0" providerId="LiveId" clId="{8FA05910-68E2-4496-8936-9B203C61EEE0}" dt="2019-12-20T07:21:24.266" v="9" actId="478"/>
          <ac:spMkLst>
            <pc:docMk/>
            <pc:sldMk cId="2322695353" sldId="342"/>
            <ac:spMk id="8" creationId="{27AA476C-0CBA-4C0E-9AEF-0D191B2D21B9}"/>
          </ac:spMkLst>
        </pc:spChg>
        <pc:spChg chg="del">
          <ac:chgData name="Kulinich Bohdan" userId="48e65c9f34e137d0" providerId="LiveId" clId="{8FA05910-68E2-4496-8936-9B203C61EEE0}" dt="2019-12-20T07:21:24.266" v="9" actId="478"/>
          <ac:spMkLst>
            <pc:docMk/>
            <pc:sldMk cId="2322695353" sldId="342"/>
            <ac:spMk id="10" creationId="{B8D34E4E-2E3C-4FA9-A8A3-8EF6E9618589}"/>
          </ac:spMkLst>
        </pc:spChg>
      </pc:sldChg>
      <pc:sldChg chg="addSp delSp modSp delAnim modAnim">
        <pc:chgData name="Kulinich Bohdan" userId="48e65c9f34e137d0" providerId="LiveId" clId="{8FA05910-68E2-4496-8936-9B203C61EEE0}" dt="2019-12-20T12:36:10.704" v="567" actId="20577"/>
        <pc:sldMkLst>
          <pc:docMk/>
          <pc:sldMk cId="2720157086" sldId="343"/>
        </pc:sldMkLst>
        <pc:spChg chg="mod">
          <ac:chgData name="Kulinich Bohdan" userId="48e65c9f34e137d0" providerId="LiveId" clId="{8FA05910-68E2-4496-8936-9B203C61EEE0}" dt="2019-12-20T12:35:04.220" v="553" actId="1076"/>
          <ac:spMkLst>
            <pc:docMk/>
            <pc:sldMk cId="2720157086" sldId="343"/>
            <ac:spMk id="7" creationId="{00000000-0000-0000-0000-000000000000}"/>
          </ac:spMkLst>
        </pc:spChg>
        <pc:graphicFrameChg chg="add mod modGraphic">
          <ac:chgData name="Kulinich Bohdan" userId="48e65c9f34e137d0" providerId="LiveId" clId="{8FA05910-68E2-4496-8936-9B203C61EEE0}" dt="2019-12-20T12:36:10.704" v="567" actId="20577"/>
          <ac:graphicFrameMkLst>
            <pc:docMk/>
            <pc:sldMk cId="2720157086" sldId="343"/>
            <ac:graphicFrameMk id="5" creationId="{F92D0EC6-A23E-44C6-BA33-026D8E430B13}"/>
          </ac:graphicFrameMkLst>
        </pc:graphicFrameChg>
        <pc:picChg chg="del">
          <ac:chgData name="Kulinich Bohdan" userId="48e65c9f34e137d0" providerId="LiveId" clId="{8FA05910-68E2-4496-8936-9B203C61EEE0}" dt="2019-12-20T12:30:44.215" v="509" actId="478"/>
          <ac:picMkLst>
            <pc:docMk/>
            <pc:sldMk cId="2720157086" sldId="343"/>
            <ac:picMk id="10" creationId="{00000000-0000-0000-0000-000000000000}"/>
          </ac:picMkLst>
        </pc:picChg>
      </pc:sldChg>
      <pc:sldChg chg="addSp delSp modSp delAnim modAnim">
        <pc:chgData name="Kulinich Bohdan" userId="48e65c9f34e137d0" providerId="LiveId" clId="{8FA05910-68E2-4496-8936-9B203C61EEE0}" dt="2019-12-23T09:44:42.191" v="1762" actId="207"/>
        <pc:sldMkLst>
          <pc:docMk/>
          <pc:sldMk cId="2796025487" sldId="344"/>
        </pc:sldMkLst>
        <pc:spChg chg="add mod">
          <ac:chgData name="Kulinich Bohdan" userId="48e65c9f34e137d0" providerId="LiveId" clId="{8FA05910-68E2-4496-8936-9B203C61EEE0}" dt="2019-12-23T04:59:13.885" v="1270" actId="1076"/>
          <ac:spMkLst>
            <pc:docMk/>
            <pc:sldMk cId="2796025487" sldId="344"/>
            <ac:spMk id="5" creationId="{B4700D8C-C98A-4350-9411-BEFC0A7BD6E0}"/>
          </ac:spMkLst>
        </pc:spChg>
        <pc:spChg chg="add del mod">
          <ac:chgData name="Kulinich Bohdan" userId="48e65c9f34e137d0" providerId="LiveId" clId="{8FA05910-68E2-4496-8936-9B203C61EEE0}" dt="2019-12-23T04:54:10.215" v="1212" actId="478"/>
          <ac:spMkLst>
            <pc:docMk/>
            <pc:sldMk cId="2796025487" sldId="344"/>
            <ac:spMk id="6" creationId="{F6EE0CE6-022F-48FF-900F-643E7E84F822}"/>
          </ac:spMkLst>
        </pc:spChg>
        <pc:spChg chg="mod">
          <ac:chgData name="Kulinich Bohdan" userId="48e65c9f34e137d0" providerId="LiveId" clId="{8FA05910-68E2-4496-8936-9B203C61EEE0}" dt="2019-12-22T19:48:15.159" v="1098" actId="14100"/>
          <ac:spMkLst>
            <pc:docMk/>
            <pc:sldMk cId="2796025487" sldId="344"/>
            <ac:spMk id="7" creationId="{00000000-0000-0000-0000-000000000000}"/>
          </ac:spMkLst>
        </pc:spChg>
        <pc:spChg chg="add mod">
          <ac:chgData name="Kulinich Bohdan" userId="48e65c9f34e137d0" providerId="LiveId" clId="{8FA05910-68E2-4496-8936-9B203C61EEE0}" dt="2019-12-23T05:28:46.152" v="1332" actId="1076"/>
          <ac:spMkLst>
            <pc:docMk/>
            <pc:sldMk cId="2796025487" sldId="344"/>
            <ac:spMk id="8" creationId="{5D8F8D07-A046-4955-9806-A03A5E8C9DA6}"/>
          </ac:spMkLst>
        </pc:spChg>
        <pc:spChg chg="add mod">
          <ac:chgData name="Kulinich Bohdan" userId="48e65c9f34e137d0" providerId="LiveId" clId="{8FA05910-68E2-4496-8936-9B203C61EEE0}" dt="2019-12-23T05:02:38.774" v="1325" actId="14100"/>
          <ac:spMkLst>
            <pc:docMk/>
            <pc:sldMk cId="2796025487" sldId="344"/>
            <ac:spMk id="10" creationId="{5372CE8D-1BE3-4294-AA67-D0E00FB83190}"/>
          </ac:spMkLst>
        </pc:spChg>
        <pc:spChg chg="add del mod">
          <ac:chgData name="Kulinich Bohdan" userId="48e65c9f34e137d0" providerId="LiveId" clId="{8FA05910-68E2-4496-8936-9B203C61EEE0}" dt="2019-12-22T19:40:48.067" v="1027" actId="478"/>
          <ac:spMkLst>
            <pc:docMk/>
            <pc:sldMk cId="2796025487" sldId="344"/>
            <ac:spMk id="11" creationId="{FB3F370C-6EB3-464F-9BF1-8E569AFF04D0}"/>
          </ac:spMkLst>
        </pc:spChg>
        <pc:spChg chg="add mod ord">
          <ac:chgData name="Kulinich Bohdan" userId="48e65c9f34e137d0" providerId="LiveId" clId="{8FA05910-68E2-4496-8936-9B203C61EEE0}" dt="2019-12-23T05:03:29.416" v="1329" actId="207"/>
          <ac:spMkLst>
            <pc:docMk/>
            <pc:sldMk cId="2796025487" sldId="344"/>
            <ac:spMk id="12" creationId="{8DF7CE9B-48CC-4576-977D-B229AB8B636D}"/>
          </ac:spMkLst>
        </pc:spChg>
        <pc:spChg chg="add mod">
          <ac:chgData name="Kulinich Bohdan" userId="48e65c9f34e137d0" providerId="LiveId" clId="{8FA05910-68E2-4496-8936-9B203C61EEE0}" dt="2019-12-23T05:00:12.881" v="1294" actId="14100"/>
          <ac:spMkLst>
            <pc:docMk/>
            <pc:sldMk cId="2796025487" sldId="344"/>
            <ac:spMk id="21" creationId="{A232E0E0-80F0-4187-8D49-1A557E8C659D}"/>
          </ac:spMkLst>
        </pc:spChg>
        <pc:spChg chg="add del mod">
          <ac:chgData name="Kulinich Bohdan" userId="48e65c9f34e137d0" providerId="LiveId" clId="{8FA05910-68E2-4496-8936-9B203C61EEE0}" dt="2019-12-22T19:41:42.086" v="1040" actId="478"/>
          <ac:spMkLst>
            <pc:docMk/>
            <pc:sldMk cId="2796025487" sldId="344"/>
            <ac:spMk id="25" creationId="{9A9A9B4E-D276-42BE-BB6A-99C6899A5B18}"/>
          </ac:spMkLst>
        </pc:spChg>
        <pc:spChg chg="add mod">
          <ac:chgData name="Kulinich Bohdan" userId="48e65c9f34e137d0" providerId="LiveId" clId="{8FA05910-68E2-4496-8936-9B203C61EEE0}" dt="2019-12-23T05:03:33.593" v="1330" actId="207"/>
          <ac:spMkLst>
            <pc:docMk/>
            <pc:sldMk cId="2796025487" sldId="344"/>
            <ac:spMk id="25" creationId="{C2C9A442-2197-4B49-8F1D-E634402284EA}"/>
          </ac:spMkLst>
        </pc:spChg>
        <pc:spChg chg="add mod ord">
          <ac:chgData name="Kulinich Bohdan" userId="48e65c9f34e137d0" providerId="LiveId" clId="{8FA05910-68E2-4496-8936-9B203C61EEE0}" dt="2019-12-23T04:59:13.885" v="1270" actId="1076"/>
          <ac:spMkLst>
            <pc:docMk/>
            <pc:sldMk cId="2796025487" sldId="344"/>
            <ac:spMk id="27" creationId="{0D8B2FB1-4100-42BB-9B83-75789DB09E30}"/>
          </ac:spMkLst>
        </pc:spChg>
        <pc:spChg chg="add mod">
          <ac:chgData name="Kulinich Bohdan" userId="48e65c9f34e137d0" providerId="LiveId" clId="{8FA05910-68E2-4496-8936-9B203C61EEE0}" dt="2019-12-22T19:54:12.503" v="1190" actId="207"/>
          <ac:spMkLst>
            <pc:docMk/>
            <pc:sldMk cId="2796025487" sldId="344"/>
            <ac:spMk id="29" creationId="{078CF49F-EEFE-447C-870F-0175D67DB3B3}"/>
          </ac:spMkLst>
        </pc:spChg>
        <pc:spChg chg="mod">
          <ac:chgData name="Kulinich Bohdan" userId="48e65c9f34e137d0" providerId="LiveId" clId="{8FA05910-68E2-4496-8936-9B203C61EEE0}" dt="2019-12-23T05:28:46.152" v="1332" actId="1076"/>
          <ac:spMkLst>
            <pc:docMk/>
            <pc:sldMk cId="2796025487" sldId="344"/>
            <ac:spMk id="37" creationId="{00000000-0000-0000-0000-000000000000}"/>
          </ac:spMkLst>
        </pc:spChg>
        <pc:graphicFrameChg chg="add mod modGraphic">
          <ac:chgData name="Kulinich Bohdan" userId="48e65c9f34e137d0" providerId="LiveId" clId="{8FA05910-68E2-4496-8936-9B203C61EEE0}" dt="2019-12-23T09:44:42.191" v="1762" actId="207"/>
          <ac:graphicFrameMkLst>
            <pc:docMk/>
            <pc:sldMk cId="2796025487" sldId="344"/>
            <ac:graphicFrameMk id="26" creationId="{94230EA2-41C4-401A-B0B7-22D7EAFF9173}"/>
          </ac:graphicFrameMkLst>
        </pc:graphicFrameChg>
        <pc:graphicFrameChg chg="add del mod">
          <ac:chgData name="Kulinich Bohdan" userId="48e65c9f34e137d0" providerId="LiveId" clId="{8FA05910-68E2-4496-8936-9B203C61EEE0}" dt="2019-12-22T19:53:51.631" v="1137" actId="478"/>
          <ac:graphicFrameMkLst>
            <pc:docMk/>
            <pc:sldMk cId="2796025487" sldId="344"/>
            <ac:graphicFrameMk id="31" creationId="{6B77B01C-404D-43DF-928E-716484384D8C}"/>
          </ac:graphicFrameMkLst>
        </pc:graphicFrameChg>
        <pc:picChg chg="mod">
          <ac:chgData name="Kulinich Bohdan" userId="48e65c9f34e137d0" providerId="LiveId" clId="{8FA05910-68E2-4496-8936-9B203C61EEE0}" dt="2019-12-23T05:28:46.152" v="1332" actId="1076"/>
          <ac:picMkLst>
            <pc:docMk/>
            <pc:sldMk cId="2796025487" sldId="344"/>
            <ac:picMk id="2" creationId="{00000000-0000-0000-0000-000000000000}"/>
          </ac:picMkLst>
        </pc:picChg>
        <pc:picChg chg="del">
          <ac:chgData name="Kulinich Bohdan" userId="48e65c9f34e137d0" providerId="LiveId" clId="{8FA05910-68E2-4496-8936-9B203C61EEE0}" dt="2019-12-22T19:01:40.889" v="638" actId="478"/>
          <ac:picMkLst>
            <pc:docMk/>
            <pc:sldMk cId="2796025487" sldId="344"/>
            <ac:picMk id="21" creationId="{A7FF7DA8-592A-468E-A56F-DAB9A0AFE876}"/>
          </ac:picMkLst>
        </pc:picChg>
        <pc:cxnChg chg="add mod">
          <ac:chgData name="Kulinich Bohdan" userId="48e65c9f34e137d0" providerId="LiveId" clId="{8FA05910-68E2-4496-8936-9B203C61EEE0}" dt="2019-12-23T04:59:13.885" v="1270" actId="1076"/>
          <ac:cxnSpMkLst>
            <pc:docMk/>
            <pc:sldMk cId="2796025487" sldId="344"/>
            <ac:cxnSpMk id="9" creationId="{8B0ED430-DD59-4DE7-AE18-F648EF2C1AB2}"/>
          </ac:cxnSpMkLst>
        </pc:cxnChg>
        <pc:cxnChg chg="add mod">
          <ac:chgData name="Kulinich Bohdan" userId="48e65c9f34e137d0" providerId="LiveId" clId="{8FA05910-68E2-4496-8936-9B203C61EEE0}" dt="2019-12-23T04:59:13.885" v="1270" actId="1076"/>
          <ac:cxnSpMkLst>
            <pc:docMk/>
            <pc:sldMk cId="2796025487" sldId="344"/>
            <ac:cxnSpMk id="13" creationId="{D0B3296A-FE65-4EF4-9EE6-25239C24B8F3}"/>
          </ac:cxnSpMkLst>
        </pc:cxnChg>
        <pc:cxnChg chg="add del mod">
          <ac:chgData name="Kulinich Bohdan" userId="48e65c9f34e137d0" providerId="LiveId" clId="{8FA05910-68E2-4496-8936-9B203C61EEE0}" dt="2019-12-22T19:08:23.618" v="695" actId="478"/>
          <ac:cxnSpMkLst>
            <pc:docMk/>
            <pc:sldMk cId="2796025487" sldId="344"/>
            <ac:cxnSpMk id="14" creationId="{5EACE507-40DF-476D-A745-E8A0EECD043E}"/>
          </ac:cxnSpMkLst>
        </pc:cxnChg>
        <pc:cxnChg chg="add del mod">
          <ac:chgData name="Kulinich Bohdan" userId="48e65c9f34e137d0" providerId="LiveId" clId="{8FA05910-68E2-4496-8936-9B203C61EEE0}" dt="2019-12-22T19:08:18.548" v="692" actId="478"/>
          <ac:cxnSpMkLst>
            <pc:docMk/>
            <pc:sldMk cId="2796025487" sldId="344"/>
            <ac:cxnSpMk id="15" creationId="{4E5E0ABA-BBDD-483F-97FC-3A16C9E24824}"/>
          </ac:cxnSpMkLst>
        </pc:cxnChg>
        <pc:cxnChg chg="add del mod">
          <ac:chgData name="Kulinich Bohdan" userId="48e65c9f34e137d0" providerId="LiveId" clId="{8FA05910-68E2-4496-8936-9B203C61EEE0}" dt="2019-12-22T19:08:21.973" v="694" actId="478"/>
          <ac:cxnSpMkLst>
            <pc:docMk/>
            <pc:sldMk cId="2796025487" sldId="344"/>
            <ac:cxnSpMk id="16" creationId="{53430041-0F68-434D-9F3B-C093B6E0CD04}"/>
          </ac:cxnSpMkLst>
        </pc:cxnChg>
        <pc:cxnChg chg="add del mod">
          <ac:chgData name="Kulinich Bohdan" userId="48e65c9f34e137d0" providerId="LiveId" clId="{8FA05910-68E2-4496-8936-9B203C61EEE0}" dt="2019-12-22T19:08:20.263" v="693" actId="478"/>
          <ac:cxnSpMkLst>
            <pc:docMk/>
            <pc:sldMk cId="2796025487" sldId="344"/>
            <ac:cxnSpMk id="17" creationId="{AAD08028-DA4D-4C4E-B035-9D3A16E9C3A5}"/>
          </ac:cxnSpMkLst>
        </pc:cxnChg>
        <pc:cxnChg chg="add del mod">
          <ac:chgData name="Kulinich Bohdan" userId="48e65c9f34e137d0" providerId="LiveId" clId="{8FA05910-68E2-4496-8936-9B203C61EEE0}" dt="2019-12-22T19:07:43.736" v="690" actId="478"/>
          <ac:cxnSpMkLst>
            <pc:docMk/>
            <pc:sldMk cId="2796025487" sldId="344"/>
            <ac:cxnSpMk id="18" creationId="{8B658C54-68A2-4C00-98D9-C1E0432BC53C}"/>
          </ac:cxnSpMkLst>
        </pc:cxnChg>
        <pc:cxnChg chg="add del mod">
          <ac:chgData name="Kulinich Bohdan" userId="48e65c9f34e137d0" providerId="LiveId" clId="{8FA05910-68E2-4496-8936-9B203C61EEE0}" dt="2019-12-22T19:07:45.428" v="691" actId="478"/>
          <ac:cxnSpMkLst>
            <pc:docMk/>
            <pc:sldMk cId="2796025487" sldId="344"/>
            <ac:cxnSpMk id="19" creationId="{76A51354-1C40-446A-8E3E-02B76504ED27}"/>
          </ac:cxnSpMkLst>
        </pc:cxnChg>
        <pc:cxnChg chg="add mod">
          <ac:chgData name="Kulinich Bohdan" userId="48e65c9f34e137d0" providerId="LiveId" clId="{8FA05910-68E2-4496-8936-9B203C61EEE0}" dt="2019-12-23T04:59:13.885" v="1270" actId="1076"/>
          <ac:cxnSpMkLst>
            <pc:docMk/>
            <pc:sldMk cId="2796025487" sldId="344"/>
            <ac:cxnSpMk id="20" creationId="{F10F3656-C36D-4133-BE4F-27F8B99C15DD}"/>
          </ac:cxnSpMkLst>
        </pc:cxnChg>
        <pc:cxnChg chg="add mod">
          <ac:chgData name="Kulinich Bohdan" userId="48e65c9f34e137d0" providerId="LiveId" clId="{8FA05910-68E2-4496-8936-9B203C61EEE0}" dt="2019-12-23T04:59:13.885" v="1270" actId="1076"/>
          <ac:cxnSpMkLst>
            <pc:docMk/>
            <pc:sldMk cId="2796025487" sldId="344"/>
            <ac:cxnSpMk id="22" creationId="{88C566F8-6107-4A05-9D25-86F978C23A39}"/>
          </ac:cxnSpMkLst>
        </pc:cxnChg>
        <pc:cxnChg chg="add mod">
          <ac:chgData name="Kulinich Bohdan" userId="48e65c9f34e137d0" providerId="LiveId" clId="{8FA05910-68E2-4496-8936-9B203C61EEE0}" dt="2019-12-23T04:59:13.885" v="1270" actId="1076"/>
          <ac:cxnSpMkLst>
            <pc:docMk/>
            <pc:sldMk cId="2796025487" sldId="344"/>
            <ac:cxnSpMk id="23" creationId="{49BC9A0E-FFCA-4271-B294-81B28EEB3E2E}"/>
          </ac:cxnSpMkLst>
        </pc:cxnChg>
        <pc:cxnChg chg="add mod">
          <ac:chgData name="Kulinich Bohdan" userId="48e65c9f34e137d0" providerId="LiveId" clId="{8FA05910-68E2-4496-8936-9B203C61EEE0}" dt="2019-12-23T04:59:13.885" v="1270" actId="1076"/>
          <ac:cxnSpMkLst>
            <pc:docMk/>
            <pc:sldMk cId="2796025487" sldId="344"/>
            <ac:cxnSpMk id="24" creationId="{82D9C220-CA71-4AE5-B46A-0B78DA1B2556}"/>
          </ac:cxnSpMkLst>
        </pc:cxnChg>
      </pc:sldChg>
      <pc:sldChg chg="addSp delSp modSp delAnim modAnim">
        <pc:chgData name="Kulinich Bohdan" userId="48e65c9f34e137d0" providerId="LiveId" clId="{8FA05910-68E2-4496-8936-9B203C61EEE0}" dt="2019-12-23T09:49:31.554" v="1816"/>
        <pc:sldMkLst>
          <pc:docMk/>
          <pc:sldMk cId="1516348593" sldId="345"/>
        </pc:sldMkLst>
        <pc:spChg chg="mod">
          <ac:chgData name="Kulinich Bohdan" userId="48e65c9f34e137d0" providerId="LiveId" clId="{8FA05910-68E2-4496-8936-9B203C61EEE0}" dt="2019-12-23T09:39:56.388" v="1640" actId="20577"/>
          <ac:spMkLst>
            <pc:docMk/>
            <pc:sldMk cId="1516348593" sldId="345"/>
            <ac:spMk id="7" creationId="{00000000-0000-0000-0000-000000000000}"/>
          </ac:spMkLst>
        </pc:spChg>
        <pc:spChg chg="add mod">
          <ac:chgData name="Kulinich Bohdan" userId="48e65c9f34e137d0" providerId="LiveId" clId="{8FA05910-68E2-4496-8936-9B203C61EEE0}" dt="2019-12-23T09:40:45.575" v="1646" actId="20577"/>
          <ac:spMkLst>
            <pc:docMk/>
            <pc:sldMk cId="1516348593" sldId="345"/>
            <ac:spMk id="12" creationId="{5323D97F-0D74-466F-A0B9-C7F94EB9F0E5}"/>
          </ac:spMkLst>
        </pc:spChg>
        <pc:spChg chg="add mod">
          <ac:chgData name="Kulinich Bohdan" userId="48e65c9f34e137d0" providerId="LiveId" clId="{8FA05910-68E2-4496-8936-9B203C61EEE0}" dt="2019-12-23T09:48:06.723" v="1811" actId="1076"/>
          <ac:spMkLst>
            <pc:docMk/>
            <pc:sldMk cId="1516348593" sldId="345"/>
            <ac:spMk id="15" creationId="{E52A7582-5F66-4BC4-AF98-E784DE633E19}"/>
          </ac:spMkLst>
        </pc:spChg>
        <pc:graphicFrameChg chg="add mod modGraphic">
          <ac:chgData name="Kulinich Bohdan" userId="48e65c9f34e137d0" providerId="LiveId" clId="{8FA05910-68E2-4496-8936-9B203C61EEE0}" dt="2019-12-23T09:45:42.041" v="1768" actId="207"/>
          <ac:graphicFrameMkLst>
            <pc:docMk/>
            <pc:sldMk cId="1516348593" sldId="345"/>
            <ac:graphicFrameMk id="8" creationId="{ECEF1D97-29D6-4BAA-89D5-A0468B8E9FA3}"/>
          </ac:graphicFrameMkLst>
        </pc:graphicFrameChg>
        <pc:graphicFrameChg chg="add mod modGraphic">
          <ac:chgData name="Kulinich Bohdan" userId="48e65c9f34e137d0" providerId="LiveId" clId="{8FA05910-68E2-4496-8936-9B203C61EEE0}" dt="2019-12-23T09:46:42.110" v="1797" actId="1076"/>
          <ac:graphicFrameMkLst>
            <pc:docMk/>
            <pc:sldMk cId="1516348593" sldId="345"/>
            <ac:graphicFrameMk id="10" creationId="{D2D2F0D4-A30F-4CC2-80E2-BDDAFD8B99B0}"/>
          </ac:graphicFrameMkLst>
        </pc:graphicFrameChg>
        <pc:picChg chg="add mod">
          <ac:chgData name="Kulinich Bohdan" userId="48e65c9f34e137d0" providerId="LiveId" clId="{8FA05910-68E2-4496-8936-9B203C61EEE0}" dt="2019-12-23T09:31:28.960" v="1446" actId="14100"/>
          <ac:picMkLst>
            <pc:docMk/>
            <pc:sldMk cId="1516348593" sldId="345"/>
            <ac:picMk id="6" creationId="{CE8629F0-1A26-4904-80DA-F26242C382B3}"/>
          </ac:picMkLst>
        </pc:picChg>
        <pc:picChg chg="del">
          <ac:chgData name="Kulinich Bohdan" userId="48e65c9f34e137d0" providerId="LiveId" clId="{8FA05910-68E2-4496-8936-9B203C61EEE0}" dt="2019-12-23T09:29:03.587" v="1435" actId="478"/>
          <ac:picMkLst>
            <pc:docMk/>
            <pc:sldMk cId="1516348593" sldId="345"/>
            <ac:picMk id="21" creationId="{A7FF7DA8-592A-468E-A56F-DAB9A0AFE876}"/>
          </ac:picMkLst>
        </pc:picChg>
      </pc:sldChg>
      <pc:sldChg chg="addSp delSp modSp delAnim modAnim">
        <pc:chgData name="Kulinich Bohdan" userId="48e65c9f34e137d0" providerId="LiveId" clId="{8FA05910-68E2-4496-8936-9B203C61EEE0}" dt="2019-12-23T10:15:01.097" v="2178"/>
        <pc:sldMkLst>
          <pc:docMk/>
          <pc:sldMk cId="2912401770" sldId="346"/>
        </pc:sldMkLst>
        <pc:spChg chg="mod">
          <ac:chgData name="Kulinich Bohdan" userId="48e65c9f34e137d0" providerId="LiveId" clId="{8FA05910-68E2-4496-8936-9B203C61EEE0}" dt="2019-12-23T10:12:03.315" v="2163" actId="20577"/>
          <ac:spMkLst>
            <pc:docMk/>
            <pc:sldMk cId="2912401770" sldId="346"/>
            <ac:spMk id="7" creationId="{00000000-0000-0000-0000-000000000000}"/>
          </ac:spMkLst>
        </pc:spChg>
        <pc:spChg chg="add">
          <ac:chgData name="Kulinich Bohdan" userId="48e65c9f34e137d0" providerId="LiveId" clId="{8FA05910-68E2-4496-8936-9B203C61EEE0}" dt="2019-12-23T10:00:01.486" v="1817"/>
          <ac:spMkLst>
            <pc:docMk/>
            <pc:sldMk cId="2912401770" sldId="346"/>
            <ac:spMk id="8" creationId="{98D3F73D-D9A9-48E1-A8B7-3E97B10286FE}"/>
          </ac:spMkLst>
        </pc:spChg>
        <pc:spChg chg="add mod">
          <ac:chgData name="Kulinich Bohdan" userId="48e65c9f34e137d0" providerId="LiveId" clId="{8FA05910-68E2-4496-8936-9B203C61EEE0}" dt="2019-12-23T10:14:47.506" v="2177" actId="14100"/>
          <ac:spMkLst>
            <pc:docMk/>
            <pc:sldMk cId="2912401770" sldId="346"/>
            <ac:spMk id="13" creationId="{BC764397-B002-4CBF-A9E9-1470742C2CBF}"/>
          </ac:spMkLst>
        </pc:spChg>
        <pc:graphicFrameChg chg="add mod modGraphic">
          <ac:chgData name="Kulinich Bohdan" userId="48e65c9f34e137d0" providerId="LiveId" clId="{8FA05910-68E2-4496-8936-9B203C61EEE0}" dt="2019-12-23T10:13:58.678" v="2175" actId="20577"/>
          <ac:graphicFrameMkLst>
            <pc:docMk/>
            <pc:sldMk cId="2912401770" sldId="346"/>
            <ac:graphicFrameMk id="11" creationId="{1A50415D-74ED-417E-855A-3DA437D349F6}"/>
          </ac:graphicFrameMkLst>
        </pc:graphicFrameChg>
        <pc:graphicFrameChg chg="add mod modGraphic">
          <ac:chgData name="Kulinich Bohdan" userId="48e65c9f34e137d0" providerId="LiveId" clId="{8FA05910-68E2-4496-8936-9B203C61EEE0}" dt="2019-12-23T10:10:41.853" v="2155" actId="1076"/>
          <ac:graphicFrameMkLst>
            <pc:docMk/>
            <pc:sldMk cId="2912401770" sldId="346"/>
            <ac:graphicFrameMk id="12" creationId="{8B72D930-B9B9-4EC9-92B6-1BB49790AAA1}"/>
          </ac:graphicFrameMkLst>
        </pc:graphicFrameChg>
        <pc:picChg chg="add mod">
          <ac:chgData name="Kulinich Bohdan" userId="48e65c9f34e137d0" providerId="LiveId" clId="{8FA05910-68E2-4496-8936-9B203C61EEE0}" dt="2019-12-23T10:03:34.691" v="2016" actId="1076"/>
          <ac:picMkLst>
            <pc:docMk/>
            <pc:sldMk cId="2912401770" sldId="346"/>
            <ac:picMk id="6" creationId="{46BFC30E-74C8-4022-9EA8-7FB28F08EA03}"/>
          </ac:picMkLst>
        </pc:picChg>
        <pc:picChg chg="del">
          <ac:chgData name="Kulinich Bohdan" userId="48e65c9f34e137d0" providerId="LiveId" clId="{8FA05910-68E2-4496-8936-9B203C61EEE0}" dt="2019-12-23T10:01:10.444" v="2010" actId="478"/>
          <ac:picMkLst>
            <pc:docMk/>
            <pc:sldMk cId="2912401770" sldId="346"/>
            <ac:picMk id="21" creationId="{A7FF7DA8-592A-468E-A56F-DAB9A0AFE876}"/>
          </ac:picMkLst>
        </pc:picChg>
      </pc:sldChg>
      <pc:sldChg chg="addSp delSp modSp delAnim modAnim">
        <pc:chgData name="Kulinich Bohdan" userId="48e65c9f34e137d0" providerId="LiveId" clId="{8FA05910-68E2-4496-8936-9B203C61EEE0}" dt="2019-12-23T11:15:14.306" v="2755"/>
        <pc:sldMkLst>
          <pc:docMk/>
          <pc:sldMk cId="1011046908" sldId="347"/>
        </pc:sldMkLst>
        <pc:spChg chg="mod">
          <ac:chgData name="Kulinich Bohdan" userId="48e65c9f34e137d0" providerId="LiveId" clId="{8FA05910-68E2-4496-8936-9B203C61EEE0}" dt="2019-12-23T10:36:02.067" v="2457" actId="1076"/>
          <ac:spMkLst>
            <pc:docMk/>
            <pc:sldMk cId="1011046908" sldId="347"/>
            <ac:spMk id="7" creationId="{00000000-0000-0000-0000-000000000000}"/>
          </ac:spMkLst>
        </pc:spChg>
        <pc:spChg chg="add mod">
          <ac:chgData name="Kulinich Bohdan" userId="48e65c9f34e137d0" providerId="LiveId" clId="{8FA05910-68E2-4496-8936-9B203C61EEE0}" dt="2019-12-23T11:03:44.084" v="2506" actId="207"/>
          <ac:spMkLst>
            <pc:docMk/>
            <pc:sldMk cId="1011046908" sldId="347"/>
            <ac:spMk id="13" creationId="{3F4500C5-6976-442F-97CA-BF7529949966}"/>
          </ac:spMkLst>
        </pc:spChg>
        <pc:spChg chg="add mod">
          <ac:chgData name="Kulinich Bohdan" userId="48e65c9f34e137d0" providerId="LiveId" clId="{8FA05910-68E2-4496-8936-9B203C61EEE0}" dt="2019-12-23T11:09:09.477" v="2638" actId="1076"/>
          <ac:spMkLst>
            <pc:docMk/>
            <pc:sldMk cId="1011046908" sldId="347"/>
            <ac:spMk id="15" creationId="{0114C86E-377B-458B-9BD2-BB23E1BBA167}"/>
          </ac:spMkLst>
        </pc:spChg>
        <pc:spChg chg="add mod">
          <ac:chgData name="Kulinich Bohdan" userId="48e65c9f34e137d0" providerId="LiveId" clId="{8FA05910-68E2-4496-8936-9B203C61EEE0}" dt="2019-12-23T11:03:53.401" v="2509" actId="14100"/>
          <ac:spMkLst>
            <pc:docMk/>
            <pc:sldMk cId="1011046908" sldId="347"/>
            <ac:spMk id="24" creationId="{B36561A8-DCC9-4239-9899-2919FB2E8CF8}"/>
          </ac:spMkLst>
        </pc:spChg>
        <pc:spChg chg="add mod">
          <ac:chgData name="Kulinich Bohdan" userId="48e65c9f34e137d0" providerId="LiveId" clId="{8FA05910-68E2-4496-8936-9B203C61EEE0}" dt="2019-12-23T11:04:03.789" v="2512" actId="14100"/>
          <ac:spMkLst>
            <pc:docMk/>
            <pc:sldMk cId="1011046908" sldId="347"/>
            <ac:spMk id="25" creationId="{58908B5A-E3FA-4250-AE95-904C781E835D}"/>
          </ac:spMkLst>
        </pc:spChg>
        <pc:spChg chg="add mod">
          <ac:chgData name="Kulinich Bohdan" userId="48e65c9f34e137d0" providerId="LiveId" clId="{8FA05910-68E2-4496-8936-9B203C61EEE0}" dt="2019-12-23T11:04:09.213" v="2514" actId="1076"/>
          <ac:spMkLst>
            <pc:docMk/>
            <pc:sldMk cId="1011046908" sldId="347"/>
            <ac:spMk id="26" creationId="{CD34103F-BAE0-4653-BC58-489ECB1CE862}"/>
          </ac:spMkLst>
        </pc:spChg>
        <pc:spChg chg="add mod">
          <ac:chgData name="Kulinich Bohdan" userId="48e65c9f34e137d0" providerId="LiveId" clId="{8FA05910-68E2-4496-8936-9B203C61EEE0}" dt="2019-12-23T11:04:16.343" v="2517" actId="14100"/>
          <ac:spMkLst>
            <pc:docMk/>
            <pc:sldMk cId="1011046908" sldId="347"/>
            <ac:spMk id="27" creationId="{5F6BD457-B46B-4EE8-9538-FCECEEE17DAE}"/>
          </ac:spMkLst>
        </pc:spChg>
        <pc:spChg chg="add mod">
          <ac:chgData name="Kulinich Bohdan" userId="48e65c9f34e137d0" providerId="LiveId" clId="{8FA05910-68E2-4496-8936-9B203C61EEE0}" dt="2019-12-23T11:09:09.477" v="2638" actId="1076"/>
          <ac:spMkLst>
            <pc:docMk/>
            <pc:sldMk cId="1011046908" sldId="347"/>
            <ac:spMk id="29" creationId="{4B222923-D46E-43DF-8C30-C0CD7A56FFEE}"/>
          </ac:spMkLst>
        </pc:spChg>
        <pc:spChg chg="add mod">
          <ac:chgData name="Kulinich Bohdan" userId="48e65c9f34e137d0" providerId="LiveId" clId="{8FA05910-68E2-4496-8936-9B203C61EEE0}" dt="2019-12-23T11:09:09.477" v="2638" actId="1076"/>
          <ac:spMkLst>
            <pc:docMk/>
            <pc:sldMk cId="1011046908" sldId="347"/>
            <ac:spMk id="30" creationId="{3453BE3A-1423-497A-9EC5-55231A0AE491}"/>
          </ac:spMkLst>
        </pc:spChg>
        <pc:spChg chg="add mod">
          <ac:chgData name="Kulinich Bohdan" userId="48e65c9f34e137d0" providerId="LiveId" clId="{8FA05910-68E2-4496-8936-9B203C61EEE0}" dt="2019-12-23T11:09:09.477" v="2638" actId="1076"/>
          <ac:spMkLst>
            <pc:docMk/>
            <pc:sldMk cId="1011046908" sldId="347"/>
            <ac:spMk id="31" creationId="{A41F2913-3AC5-4FD8-B821-5757FAAC92ED}"/>
          </ac:spMkLst>
        </pc:spChg>
        <pc:spChg chg="add mod">
          <ac:chgData name="Kulinich Bohdan" userId="48e65c9f34e137d0" providerId="LiveId" clId="{8FA05910-68E2-4496-8936-9B203C61EEE0}" dt="2019-12-23T11:09:09.477" v="2638" actId="1076"/>
          <ac:spMkLst>
            <pc:docMk/>
            <pc:sldMk cId="1011046908" sldId="347"/>
            <ac:spMk id="32" creationId="{D28BA257-23E7-4467-A127-C534FE56DEB0}"/>
          </ac:spMkLst>
        </pc:spChg>
        <pc:spChg chg="add mod">
          <ac:chgData name="Kulinich Bohdan" userId="48e65c9f34e137d0" providerId="LiveId" clId="{8FA05910-68E2-4496-8936-9B203C61EEE0}" dt="2019-12-23T11:09:09.477" v="2638" actId="1076"/>
          <ac:spMkLst>
            <pc:docMk/>
            <pc:sldMk cId="1011046908" sldId="347"/>
            <ac:spMk id="33" creationId="{CD4D13E4-6278-4A2F-A97B-408E4C9DE50C}"/>
          </ac:spMkLst>
        </pc:spChg>
        <pc:spChg chg="add mod">
          <ac:chgData name="Kulinich Bohdan" userId="48e65c9f34e137d0" providerId="LiveId" clId="{8FA05910-68E2-4496-8936-9B203C61EEE0}" dt="2019-12-23T11:09:09.477" v="2638" actId="1076"/>
          <ac:spMkLst>
            <pc:docMk/>
            <pc:sldMk cId="1011046908" sldId="347"/>
            <ac:spMk id="34" creationId="{138E978F-6700-480F-BF64-D201B221615A}"/>
          </ac:spMkLst>
        </pc:spChg>
        <pc:spChg chg="add mod">
          <ac:chgData name="Kulinich Bohdan" userId="48e65c9f34e137d0" providerId="LiveId" clId="{8FA05910-68E2-4496-8936-9B203C61EEE0}" dt="2019-12-23T11:06:42.658" v="2558" actId="1076"/>
          <ac:spMkLst>
            <pc:docMk/>
            <pc:sldMk cId="1011046908" sldId="347"/>
            <ac:spMk id="35" creationId="{7A8D0BA7-DC52-4646-9C00-62915162940F}"/>
          </ac:spMkLst>
        </pc:spChg>
        <pc:spChg chg="add mod">
          <ac:chgData name="Kulinich Bohdan" userId="48e65c9f34e137d0" providerId="LiveId" clId="{8FA05910-68E2-4496-8936-9B203C61EEE0}" dt="2019-12-23T11:06:46.674" v="2560" actId="1076"/>
          <ac:spMkLst>
            <pc:docMk/>
            <pc:sldMk cId="1011046908" sldId="347"/>
            <ac:spMk id="36" creationId="{D188C777-057D-46CA-B8A2-8694BE06AE34}"/>
          </ac:spMkLst>
        </pc:spChg>
        <pc:spChg chg="add mod">
          <ac:chgData name="Kulinich Bohdan" userId="48e65c9f34e137d0" providerId="LiveId" clId="{8FA05910-68E2-4496-8936-9B203C61EEE0}" dt="2019-12-23T11:06:57.058" v="2565" actId="1076"/>
          <ac:spMkLst>
            <pc:docMk/>
            <pc:sldMk cId="1011046908" sldId="347"/>
            <ac:spMk id="38" creationId="{E3604338-8E85-4A11-A9D8-4BAF28F9C2EB}"/>
          </ac:spMkLst>
        </pc:spChg>
        <pc:spChg chg="add mod">
          <ac:chgData name="Kulinich Bohdan" userId="48e65c9f34e137d0" providerId="LiveId" clId="{8FA05910-68E2-4496-8936-9B203C61EEE0}" dt="2019-12-23T11:07:09.087" v="2570" actId="1076"/>
          <ac:spMkLst>
            <pc:docMk/>
            <pc:sldMk cId="1011046908" sldId="347"/>
            <ac:spMk id="39" creationId="{7D85D805-E574-4212-A7B7-DDC09C25EF29}"/>
          </ac:spMkLst>
        </pc:spChg>
        <pc:spChg chg="add mod">
          <ac:chgData name="Kulinich Bohdan" userId="48e65c9f34e137d0" providerId="LiveId" clId="{8FA05910-68E2-4496-8936-9B203C61EEE0}" dt="2019-12-23T11:07:20.619" v="2574" actId="1076"/>
          <ac:spMkLst>
            <pc:docMk/>
            <pc:sldMk cId="1011046908" sldId="347"/>
            <ac:spMk id="40" creationId="{4B8EA284-84B0-46D8-AF8C-0C6D939D2412}"/>
          </ac:spMkLst>
        </pc:spChg>
        <pc:spChg chg="add mod">
          <ac:chgData name="Kulinich Bohdan" userId="48e65c9f34e137d0" providerId="LiveId" clId="{8FA05910-68E2-4496-8936-9B203C61EEE0}" dt="2019-12-23T11:12:16.134" v="2690" actId="14100"/>
          <ac:spMkLst>
            <pc:docMk/>
            <pc:sldMk cId="1011046908" sldId="347"/>
            <ac:spMk id="41" creationId="{1AA32087-B6DE-4B45-A974-6F97CEA03EFE}"/>
          </ac:spMkLst>
        </pc:spChg>
        <pc:spChg chg="add mod">
          <ac:chgData name="Kulinich Bohdan" userId="48e65c9f34e137d0" providerId="LiveId" clId="{8FA05910-68E2-4496-8936-9B203C61EEE0}" dt="2019-12-23T11:14:24.473" v="2726" actId="1076"/>
          <ac:spMkLst>
            <pc:docMk/>
            <pc:sldMk cId="1011046908" sldId="347"/>
            <ac:spMk id="42" creationId="{07630088-0C90-4C9C-A5DE-C9307BDF313C}"/>
          </ac:spMkLst>
        </pc:spChg>
        <pc:spChg chg="add">
          <ac:chgData name="Kulinich Bohdan" userId="48e65c9f34e137d0" providerId="LiveId" clId="{8FA05910-68E2-4496-8936-9B203C61EEE0}" dt="2019-12-23T11:14:38.892" v="2727"/>
          <ac:spMkLst>
            <pc:docMk/>
            <pc:sldMk cId="1011046908" sldId="347"/>
            <ac:spMk id="43" creationId="{A82392D3-5578-49DA-867E-65AFFD7965C9}"/>
          </ac:spMkLst>
        </pc:spChg>
        <pc:picChg chg="add del mod ord">
          <ac:chgData name="Kulinich Bohdan" userId="48e65c9f34e137d0" providerId="LiveId" clId="{8FA05910-68E2-4496-8936-9B203C61EEE0}" dt="2019-12-23T11:08:20.434" v="2628" actId="478"/>
          <ac:picMkLst>
            <pc:docMk/>
            <pc:sldMk cId="1011046908" sldId="347"/>
            <ac:picMk id="9" creationId="{7D7E479B-04AB-42C9-9CA3-714DD79A13F6}"/>
          </ac:picMkLst>
        </pc:picChg>
        <pc:picChg chg="del">
          <ac:chgData name="Kulinich Bohdan" userId="48e65c9f34e137d0" providerId="LiveId" clId="{8FA05910-68E2-4496-8936-9B203C61EEE0}" dt="2019-12-23T10:59:37.861" v="2458" actId="478"/>
          <ac:picMkLst>
            <pc:docMk/>
            <pc:sldMk cId="1011046908" sldId="347"/>
            <ac:picMk id="21" creationId="{A7FF7DA8-592A-468E-A56F-DAB9A0AFE876}"/>
          </ac:picMkLst>
        </pc:picChg>
        <pc:cxnChg chg="add mod">
          <ac:chgData name="Kulinich Bohdan" userId="48e65c9f34e137d0" providerId="LiveId" clId="{8FA05910-68E2-4496-8936-9B203C61EEE0}" dt="2019-12-23T11:02:00.795" v="2479" actId="1076"/>
          <ac:cxnSpMkLst>
            <pc:docMk/>
            <pc:sldMk cId="1011046908" sldId="347"/>
            <ac:cxnSpMk id="6" creationId="{9D008731-71F0-45D0-9C64-002141818CF5}"/>
          </ac:cxnSpMkLst>
        </pc:cxnChg>
        <pc:cxnChg chg="add mod">
          <ac:chgData name="Kulinich Bohdan" userId="48e65c9f34e137d0" providerId="LiveId" clId="{8FA05910-68E2-4496-8936-9B203C61EEE0}" dt="2019-12-23T11:02:21.016" v="2483" actId="14100"/>
          <ac:cxnSpMkLst>
            <pc:docMk/>
            <pc:sldMk cId="1011046908" sldId="347"/>
            <ac:cxnSpMk id="10" creationId="{8D3BB653-FF91-4EFF-B2C3-3F352DFEEF83}"/>
          </ac:cxnSpMkLst>
        </pc:cxnChg>
        <pc:cxnChg chg="add del">
          <ac:chgData name="Kulinich Bohdan" userId="48e65c9f34e137d0" providerId="LiveId" clId="{8FA05910-68E2-4496-8936-9B203C61EEE0}" dt="2019-12-23T11:00:53.344" v="2469" actId="478"/>
          <ac:cxnSpMkLst>
            <pc:docMk/>
            <pc:sldMk cId="1011046908" sldId="347"/>
            <ac:cxnSpMk id="12" creationId="{C5D1CA8B-1A2C-41E7-A28F-02C301DBE12D}"/>
          </ac:cxnSpMkLst>
        </pc:cxnChg>
        <pc:cxnChg chg="add del mod">
          <ac:chgData name="Kulinich Bohdan" userId="48e65c9f34e137d0" providerId="LiveId" clId="{8FA05910-68E2-4496-8936-9B203C61EEE0}" dt="2019-12-23T11:02:23.928" v="2484" actId="478"/>
          <ac:cxnSpMkLst>
            <pc:docMk/>
            <pc:sldMk cId="1011046908" sldId="347"/>
            <ac:cxnSpMk id="14" creationId="{B3C95751-DAF7-40FE-ACC1-F150F7A45323}"/>
          </ac:cxnSpMkLst>
        </pc:cxnChg>
        <pc:cxnChg chg="add mod">
          <ac:chgData name="Kulinich Bohdan" userId="48e65c9f34e137d0" providerId="LiveId" clId="{8FA05910-68E2-4496-8936-9B203C61EEE0}" dt="2019-12-23T11:02:34.043" v="2487" actId="1076"/>
          <ac:cxnSpMkLst>
            <pc:docMk/>
            <pc:sldMk cId="1011046908" sldId="347"/>
            <ac:cxnSpMk id="16" creationId="{16E91DCF-8DFA-45FA-8D3F-5C36893B77D4}"/>
          </ac:cxnSpMkLst>
        </pc:cxnChg>
        <pc:cxnChg chg="add mod">
          <ac:chgData name="Kulinich Bohdan" userId="48e65c9f34e137d0" providerId="LiveId" clId="{8FA05910-68E2-4496-8936-9B203C61EEE0}" dt="2019-12-23T11:02:39.517" v="2489" actId="1076"/>
          <ac:cxnSpMkLst>
            <pc:docMk/>
            <pc:sldMk cId="1011046908" sldId="347"/>
            <ac:cxnSpMk id="17" creationId="{DCF5DC41-8A19-418F-B31A-FDAB06A6D6BC}"/>
          </ac:cxnSpMkLst>
        </pc:cxnChg>
        <pc:cxnChg chg="add mod">
          <ac:chgData name="Kulinich Bohdan" userId="48e65c9f34e137d0" providerId="LiveId" clId="{8FA05910-68E2-4496-8936-9B203C61EEE0}" dt="2019-12-23T11:02:48.356" v="2491" actId="1076"/>
          <ac:cxnSpMkLst>
            <pc:docMk/>
            <pc:sldMk cId="1011046908" sldId="347"/>
            <ac:cxnSpMk id="18" creationId="{C9925020-0924-491D-BEE6-63A13122C65E}"/>
          </ac:cxnSpMkLst>
        </pc:cxnChg>
        <pc:cxnChg chg="add mod">
          <ac:chgData name="Kulinich Bohdan" userId="48e65c9f34e137d0" providerId="LiveId" clId="{8FA05910-68E2-4496-8936-9B203C61EEE0}" dt="2019-12-23T11:02:54.305" v="2493" actId="1076"/>
          <ac:cxnSpMkLst>
            <pc:docMk/>
            <pc:sldMk cId="1011046908" sldId="347"/>
            <ac:cxnSpMk id="19" creationId="{720B6B58-0C52-4B26-B901-665A80D526FA}"/>
          </ac:cxnSpMkLst>
        </pc:cxnChg>
        <pc:cxnChg chg="add mod">
          <ac:chgData name="Kulinich Bohdan" userId="48e65c9f34e137d0" providerId="LiveId" clId="{8FA05910-68E2-4496-8936-9B203C61EEE0}" dt="2019-12-23T11:02:58.077" v="2495" actId="1076"/>
          <ac:cxnSpMkLst>
            <pc:docMk/>
            <pc:sldMk cId="1011046908" sldId="347"/>
            <ac:cxnSpMk id="20" creationId="{ABBB090A-774E-480F-A32B-408081F195A3}"/>
          </ac:cxnSpMkLst>
        </pc:cxnChg>
        <pc:cxnChg chg="add mod">
          <ac:chgData name="Kulinich Bohdan" userId="48e65c9f34e137d0" providerId="LiveId" clId="{8FA05910-68E2-4496-8936-9B203C61EEE0}" dt="2019-12-23T11:03:03.739" v="2497" actId="1076"/>
          <ac:cxnSpMkLst>
            <pc:docMk/>
            <pc:sldMk cId="1011046908" sldId="347"/>
            <ac:cxnSpMk id="22" creationId="{4F0FB7CF-2823-4CE2-9EE9-8AA87A306F13}"/>
          </ac:cxnSpMkLst>
        </pc:cxnChg>
        <pc:cxnChg chg="add mod">
          <ac:chgData name="Kulinich Bohdan" userId="48e65c9f34e137d0" providerId="LiveId" clId="{8FA05910-68E2-4496-8936-9B203C61EEE0}" dt="2019-12-23T11:03:08.766" v="2499" actId="1076"/>
          <ac:cxnSpMkLst>
            <pc:docMk/>
            <pc:sldMk cId="1011046908" sldId="347"/>
            <ac:cxnSpMk id="23" creationId="{117B24C8-A914-47F1-95F9-19476E950212}"/>
          </ac:cxnSpMkLst>
        </pc:cxnChg>
      </pc:sldChg>
      <pc:sldChg chg="addSp delSp modSp delAnim modAnim">
        <pc:chgData name="Kulinich Bohdan" userId="48e65c9f34e137d0" providerId="LiveId" clId="{8FA05910-68E2-4496-8936-9B203C61EEE0}" dt="2019-12-23T13:00:48.914" v="3355" actId="1076"/>
        <pc:sldMkLst>
          <pc:docMk/>
          <pc:sldMk cId="3795640770" sldId="364"/>
        </pc:sldMkLst>
        <pc:spChg chg="mod">
          <ac:chgData name="Kulinich Bohdan" userId="48e65c9f34e137d0" providerId="LiveId" clId="{8FA05910-68E2-4496-8936-9B203C61EEE0}" dt="2019-12-23T12:35:21.729" v="3010" actId="14100"/>
          <ac:spMkLst>
            <pc:docMk/>
            <pc:sldMk cId="3795640770" sldId="364"/>
            <ac:spMk id="7" creationId="{00000000-0000-0000-0000-000000000000}"/>
          </ac:spMkLst>
        </pc:spChg>
        <pc:spChg chg="del">
          <ac:chgData name="Kulinich Bohdan" userId="48e65c9f34e137d0" providerId="LiveId" clId="{8FA05910-68E2-4496-8936-9B203C61EEE0}" dt="2019-12-23T12:33:41.519" v="2759" actId="478"/>
          <ac:spMkLst>
            <pc:docMk/>
            <pc:sldMk cId="3795640770" sldId="364"/>
            <ac:spMk id="8" creationId="{2D861DFA-95E1-4500-B956-6D6B81FA3CBF}"/>
          </ac:spMkLst>
        </pc:spChg>
        <pc:spChg chg="del">
          <ac:chgData name="Kulinich Bohdan" userId="48e65c9f34e137d0" providerId="LiveId" clId="{8FA05910-68E2-4496-8936-9B203C61EEE0}" dt="2019-12-23T12:33:40.618" v="2758" actId="478"/>
          <ac:spMkLst>
            <pc:docMk/>
            <pc:sldMk cId="3795640770" sldId="364"/>
            <ac:spMk id="9" creationId="{699F63BA-A125-40BB-95EC-D00D0B97E69F}"/>
          </ac:spMkLst>
        </pc:spChg>
        <pc:spChg chg="del">
          <ac:chgData name="Kulinich Bohdan" userId="48e65c9f34e137d0" providerId="LiveId" clId="{8FA05910-68E2-4496-8936-9B203C61EEE0}" dt="2019-12-23T12:33:40.618" v="2758" actId="478"/>
          <ac:spMkLst>
            <pc:docMk/>
            <pc:sldMk cId="3795640770" sldId="364"/>
            <ac:spMk id="10" creationId="{89B89E17-D46F-4194-BBC5-6618E47B0DDF}"/>
          </ac:spMkLst>
        </pc:spChg>
        <pc:spChg chg="add del">
          <ac:chgData name="Kulinich Bohdan" userId="48e65c9f34e137d0" providerId="LiveId" clId="{8FA05910-68E2-4496-8936-9B203C61EEE0}" dt="2019-12-23T12:37:10.187" v="3021" actId="478"/>
          <ac:spMkLst>
            <pc:docMk/>
            <pc:sldMk cId="3795640770" sldId="364"/>
            <ac:spMk id="20" creationId="{79D3A079-CE61-4979-BFC0-F60ACBF2BACF}"/>
          </ac:spMkLst>
        </pc:spChg>
        <pc:spChg chg="add del">
          <ac:chgData name="Kulinich Bohdan" userId="48e65c9f34e137d0" providerId="LiveId" clId="{8FA05910-68E2-4496-8936-9B203C61EEE0}" dt="2019-12-23T12:37:11.226" v="3022" actId="478"/>
          <ac:spMkLst>
            <pc:docMk/>
            <pc:sldMk cId="3795640770" sldId="364"/>
            <ac:spMk id="22" creationId="{4E55B53F-9F78-4993-9FF3-4EBD8DB4C34B}"/>
          </ac:spMkLst>
        </pc:spChg>
        <pc:spChg chg="add del">
          <ac:chgData name="Kulinich Bohdan" userId="48e65c9f34e137d0" providerId="LiveId" clId="{8FA05910-68E2-4496-8936-9B203C61EEE0}" dt="2019-12-23T12:37:11.975" v="3023" actId="478"/>
          <ac:spMkLst>
            <pc:docMk/>
            <pc:sldMk cId="3795640770" sldId="364"/>
            <ac:spMk id="23" creationId="{AD9D3A61-CA6E-4D32-9E36-D380C8FDA6AE}"/>
          </ac:spMkLst>
        </pc:spChg>
        <pc:spChg chg="add del">
          <ac:chgData name="Kulinich Bohdan" userId="48e65c9f34e137d0" providerId="LiveId" clId="{8FA05910-68E2-4496-8936-9B203C61EEE0}" dt="2019-12-23T12:37:12.577" v="3024" actId="478"/>
          <ac:spMkLst>
            <pc:docMk/>
            <pc:sldMk cId="3795640770" sldId="364"/>
            <ac:spMk id="24" creationId="{6827945E-CFF0-4676-9F22-FC5954EF4205}"/>
          </ac:spMkLst>
        </pc:spChg>
        <pc:spChg chg="add del">
          <ac:chgData name="Kulinich Bohdan" userId="48e65c9f34e137d0" providerId="LiveId" clId="{8FA05910-68E2-4496-8936-9B203C61EEE0}" dt="2019-12-23T12:37:13.178" v="3025" actId="478"/>
          <ac:spMkLst>
            <pc:docMk/>
            <pc:sldMk cId="3795640770" sldId="364"/>
            <ac:spMk id="25" creationId="{514D50EA-B916-4562-A748-752FCCB5CAFB}"/>
          </ac:spMkLst>
        </pc:spChg>
        <pc:spChg chg="add">
          <ac:chgData name="Kulinich Bohdan" userId="48e65c9f34e137d0" providerId="LiveId" clId="{8FA05910-68E2-4496-8936-9B203C61EEE0}" dt="2019-12-23T12:35:53.894" v="3012"/>
          <ac:spMkLst>
            <pc:docMk/>
            <pc:sldMk cId="3795640770" sldId="364"/>
            <ac:spMk id="26" creationId="{4AD7459C-2ABB-49E8-8DA2-E9220FCF727A}"/>
          </ac:spMkLst>
        </pc:spChg>
        <pc:spChg chg="add">
          <ac:chgData name="Kulinich Bohdan" userId="48e65c9f34e137d0" providerId="LiveId" clId="{8FA05910-68E2-4496-8936-9B203C61EEE0}" dt="2019-12-23T12:35:53.894" v="3012"/>
          <ac:spMkLst>
            <pc:docMk/>
            <pc:sldMk cId="3795640770" sldId="364"/>
            <ac:spMk id="27" creationId="{A17B2C89-5B1D-4381-A320-1652EB21599D}"/>
          </ac:spMkLst>
        </pc:spChg>
        <pc:spChg chg="add">
          <ac:chgData name="Kulinich Bohdan" userId="48e65c9f34e137d0" providerId="LiveId" clId="{8FA05910-68E2-4496-8936-9B203C61EEE0}" dt="2019-12-23T12:35:53.894" v="3012"/>
          <ac:spMkLst>
            <pc:docMk/>
            <pc:sldMk cId="3795640770" sldId="364"/>
            <ac:spMk id="28" creationId="{75796AE3-8C2E-4F4E-8D20-FF6AEC7DD849}"/>
          </ac:spMkLst>
        </pc:spChg>
        <pc:spChg chg="add">
          <ac:chgData name="Kulinich Bohdan" userId="48e65c9f34e137d0" providerId="LiveId" clId="{8FA05910-68E2-4496-8936-9B203C61EEE0}" dt="2019-12-23T12:35:53.894" v="3012"/>
          <ac:spMkLst>
            <pc:docMk/>
            <pc:sldMk cId="3795640770" sldId="364"/>
            <ac:spMk id="29" creationId="{A10F2AC7-C146-49FB-B62B-BFA4D060AB86}"/>
          </ac:spMkLst>
        </pc:spChg>
        <pc:spChg chg="add">
          <ac:chgData name="Kulinich Bohdan" userId="48e65c9f34e137d0" providerId="LiveId" clId="{8FA05910-68E2-4496-8936-9B203C61EEE0}" dt="2019-12-23T12:35:53.894" v="3012"/>
          <ac:spMkLst>
            <pc:docMk/>
            <pc:sldMk cId="3795640770" sldId="364"/>
            <ac:spMk id="30" creationId="{A48FD414-EC52-4B7E-8DBB-B7357A2698F2}"/>
          </ac:spMkLst>
        </pc:spChg>
        <pc:spChg chg="add">
          <ac:chgData name="Kulinich Bohdan" userId="48e65c9f34e137d0" providerId="LiveId" clId="{8FA05910-68E2-4496-8936-9B203C61EEE0}" dt="2019-12-23T12:35:53.894" v="3012"/>
          <ac:spMkLst>
            <pc:docMk/>
            <pc:sldMk cId="3795640770" sldId="364"/>
            <ac:spMk id="31" creationId="{64097768-19C9-4CB8-979A-3195B5F20FC2}"/>
          </ac:spMkLst>
        </pc:spChg>
        <pc:spChg chg="add">
          <ac:chgData name="Kulinich Bohdan" userId="48e65c9f34e137d0" providerId="LiveId" clId="{8FA05910-68E2-4496-8936-9B203C61EEE0}" dt="2019-12-23T12:35:53.894" v="3012"/>
          <ac:spMkLst>
            <pc:docMk/>
            <pc:sldMk cId="3795640770" sldId="364"/>
            <ac:spMk id="32" creationId="{47D3FA85-6D36-4F4A-924F-868800A3A4BF}"/>
          </ac:spMkLst>
        </pc:spChg>
        <pc:spChg chg="add mod">
          <ac:chgData name="Kulinich Bohdan" userId="48e65c9f34e137d0" providerId="LiveId" clId="{8FA05910-68E2-4496-8936-9B203C61EEE0}" dt="2019-12-23T12:37:35.755" v="3028" actId="20577"/>
          <ac:spMkLst>
            <pc:docMk/>
            <pc:sldMk cId="3795640770" sldId="364"/>
            <ac:spMk id="33" creationId="{79E8F22D-ED21-49FA-85BC-C5EBEE49860E}"/>
          </ac:spMkLst>
        </pc:spChg>
        <pc:spChg chg="add mod">
          <ac:chgData name="Kulinich Bohdan" userId="48e65c9f34e137d0" providerId="LiveId" clId="{8FA05910-68E2-4496-8936-9B203C61EEE0}" dt="2019-12-23T12:37:42.571" v="3030" actId="14100"/>
          <ac:spMkLst>
            <pc:docMk/>
            <pc:sldMk cId="3795640770" sldId="364"/>
            <ac:spMk id="34" creationId="{5A57B873-43C1-4A9F-96BB-F66D4D230B93}"/>
          </ac:spMkLst>
        </pc:spChg>
        <pc:spChg chg="add mod">
          <ac:chgData name="Kulinich Bohdan" userId="48e65c9f34e137d0" providerId="LiveId" clId="{8FA05910-68E2-4496-8936-9B203C61EEE0}" dt="2019-12-23T12:41:27.294" v="3087" actId="1076"/>
          <ac:spMkLst>
            <pc:docMk/>
            <pc:sldMk cId="3795640770" sldId="364"/>
            <ac:spMk id="35" creationId="{ABAA1E53-35A3-40CD-942D-20DADFC0D5EE}"/>
          </ac:spMkLst>
        </pc:spChg>
        <pc:spChg chg="add mod">
          <ac:chgData name="Kulinich Bohdan" userId="48e65c9f34e137d0" providerId="LiveId" clId="{8FA05910-68E2-4496-8936-9B203C61EEE0}" dt="2019-12-23T12:38:12.651" v="3037" actId="1076"/>
          <ac:spMkLst>
            <pc:docMk/>
            <pc:sldMk cId="3795640770" sldId="364"/>
            <ac:spMk id="36" creationId="{505E2325-50A0-49C3-BE1E-7E6A0C6601CC}"/>
          </ac:spMkLst>
        </pc:spChg>
        <pc:spChg chg="add mod">
          <ac:chgData name="Kulinich Bohdan" userId="48e65c9f34e137d0" providerId="LiveId" clId="{8FA05910-68E2-4496-8936-9B203C61EEE0}" dt="2019-12-23T12:38:24.576" v="3041" actId="1076"/>
          <ac:spMkLst>
            <pc:docMk/>
            <pc:sldMk cId="3795640770" sldId="364"/>
            <ac:spMk id="38" creationId="{89DA0996-621E-47E3-9C7A-6594F25993F4}"/>
          </ac:spMkLst>
        </pc:spChg>
        <pc:spChg chg="add del">
          <ac:chgData name="Kulinich Bohdan" userId="48e65c9f34e137d0" providerId="LiveId" clId="{8FA05910-68E2-4496-8936-9B203C61EEE0}" dt="2019-12-23T12:35:58.349" v="3013" actId="478"/>
          <ac:spMkLst>
            <pc:docMk/>
            <pc:sldMk cId="3795640770" sldId="364"/>
            <ac:spMk id="39" creationId="{011E4118-8C65-41DC-90C6-6E5A3FAB1C13}"/>
          </ac:spMkLst>
        </pc:spChg>
        <pc:spChg chg="add mod">
          <ac:chgData name="Kulinich Bohdan" userId="48e65c9f34e137d0" providerId="LiveId" clId="{8FA05910-68E2-4496-8936-9B203C61EEE0}" dt="2019-12-23T12:38:36.870" v="3045" actId="1076"/>
          <ac:spMkLst>
            <pc:docMk/>
            <pc:sldMk cId="3795640770" sldId="364"/>
            <ac:spMk id="40" creationId="{F6C22D5C-C157-4AA9-8ADF-47104FECAD20}"/>
          </ac:spMkLst>
        </pc:spChg>
        <pc:spChg chg="add mod">
          <ac:chgData name="Kulinich Bohdan" userId="48e65c9f34e137d0" providerId="LiveId" clId="{8FA05910-68E2-4496-8936-9B203C61EEE0}" dt="2019-12-23T12:42:03.097" v="3095" actId="1076"/>
          <ac:spMkLst>
            <pc:docMk/>
            <pc:sldMk cId="3795640770" sldId="364"/>
            <ac:spMk id="59" creationId="{69723572-006D-428E-B772-9BE1F8BAE573}"/>
          </ac:spMkLst>
        </pc:spChg>
        <pc:spChg chg="add mod">
          <ac:chgData name="Kulinich Bohdan" userId="48e65c9f34e137d0" providerId="LiveId" clId="{8FA05910-68E2-4496-8936-9B203C61EEE0}" dt="2019-12-23T12:42:10.030" v="3097" actId="1076"/>
          <ac:spMkLst>
            <pc:docMk/>
            <pc:sldMk cId="3795640770" sldId="364"/>
            <ac:spMk id="60" creationId="{B5561560-E38D-4324-8F64-4D2C8F955325}"/>
          </ac:spMkLst>
        </pc:spChg>
        <pc:spChg chg="add mod">
          <ac:chgData name="Kulinich Bohdan" userId="48e65c9f34e137d0" providerId="LiveId" clId="{8FA05910-68E2-4496-8936-9B203C61EEE0}" dt="2019-12-23T12:42:19.818" v="3099" actId="1076"/>
          <ac:spMkLst>
            <pc:docMk/>
            <pc:sldMk cId="3795640770" sldId="364"/>
            <ac:spMk id="61" creationId="{533CF9B8-9BB6-4B1B-B028-E0F0FE3DCB2C}"/>
          </ac:spMkLst>
        </pc:spChg>
        <pc:spChg chg="add mod">
          <ac:chgData name="Kulinich Bohdan" userId="48e65c9f34e137d0" providerId="LiveId" clId="{8FA05910-68E2-4496-8936-9B203C61EEE0}" dt="2019-12-23T12:42:27.581" v="3101" actId="1076"/>
          <ac:spMkLst>
            <pc:docMk/>
            <pc:sldMk cId="3795640770" sldId="364"/>
            <ac:spMk id="62" creationId="{A9BB964C-8113-407F-BBB2-542972062812}"/>
          </ac:spMkLst>
        </pc:spChg>
        <pc:spChg chg="add mod">
          <ac:chgData name="Kulinich Bohdan" userId="48e65c9f34e137d0" providerId="LiveId" clId="{8FA05910-68E2-4496-8936-9B203C61EEE0}" dt="2019-12-23T12:42:35.251" v="3103" actId="1076"/>
          <ac:spMkLst>
            <pc:docMk/>
            <pc:sldMk cId="3795640770" sldId="364"/>
            <ac:spMk id="63" creationId="{589DDC35-43D6-42B2-8F28-E6D9E5133728}"/>
          </ac:spMkLst>
        </pc:spChg>
        <pc:spChg chg="add mod">
          <ac:chgData name="Kulinich Bohdan" userId="48e65c9f34e137d0" providerId="LiveId" clId="{8FA05910-68E2-4496-8936-9B203C61EEE0}" dt="2019-12-23T12:42:44.777" v="3105" actId="1076"/>
          <ac:spMkLst>
            <pc:docMk/>
            <pc:sldMk cId="3795640770" sldId="364"/>
            <ac:spMk id="64" creationId="{9C1E4F53-F36E-4BE2-BB6A-620D13137FC7}"/>
          </ac:spMkLst>
        </pc:spChg>
        <pc:spChg chg="add mod">
          <ac:chgData name="Kulinich Bohdan" userId="48e65c9f34e137d0" providerId="LiveId" clId="{8FA05910-68E2-4496-8936-9B203C61EEE0}" dt="2019-12-23T12:46:46.977" v="3209" actId="1076"/>
          <ac:spMkLst>
            <pc:docMk/>
            <pc:sldMk cId="3795640770" sldId="364"/>
            <ac:spMk id="83" creationId="{8C6A4F4F-33D2-401C-AF13-754ACF8BE2A4}"/>
          </ac:spMkLst>
        </pc:spChg>
        <pc:spChg chg="add mod">
          <ac:chgData name="Kulinich Bohdan" userId="48e65c9f34e137d0" providerId="LiveId" clId="{8FA05910-68E2-4496-8936-9B203C61EEE0}" dt="2019-12-23T12:46:58.255" v="3228" actId="20577"/>
          <ac:spMkLst>
            <pc:docMk/>
            <pc:sldMk cId="3795640770" sldId="364"/>
            <ac:spMk id="84" creationId="{73D5F95C-89A6-4263-AFB1-2668015D7590}"/>
          </ac:spMkLst>
        </pc:spChg>
        <pc:spChg chg="add mod">
          <ac:chgData name="Kulinich Bohdan" userId="48e65c9f34e137d0" providerId="LiveId" clId="{8FA05910-68E2-4496-8936-9B203C61EEE0}" dt="2019-12-23T12:47:08.162" v="3231" actId="20577"/>
          <ac:spMkLst>
            <pc:docMk/>
            <pc:sldMk cId="3795640770" sldId="364"/>
            <ac:spMk id="85" creationId="{37D4EF72-FB0C-4783-A7A6-B4AA9C1B3644}"/>
          </ac:spMkLst>
        </pc:spChg>
        <pc:spChg chg="add mod">
          <ac:chgData name="Kulinich Bohdan" userId="48e65c9f34e137d0" providerId="LiveId" clId="{8FA05910-68E2-4496-8936-9B203C61EEE0}" dt="2019-12-23T12:55:35.406" v="3342" actId="1076"/>
          <ac:spMkLst>
            <pc:docMk/>
            <pc:sldMk cId="3795640770" sldId="364"/>
            <ac:spMk id="88" creationId="{FA48133B-D1A2-4B58-9748-9C25C2F36398}"/>
          </ac:spMkLst>
        </pc:spChg>
        <pc:spChg chg="add mod">
          <ac:chgData name="Kulinich Bohdan" userId="48e65c9f34e137d0" providerId="LiveId" clId="{8FA05910-68E2-4496-8936-9B203C61EEE0}" dt="2019-12-23T12:55:39.040" v="3343" actId="1076"/>
          <ac:spMkLst>
            <pc:docMk/>
            <pc:sldMk cId="3795640770" sldId="364"/>
            <ac:spMk id="89" creationId="{D4B7C03C-D429-4743-A93B-DC69DEA89579}"/>
          </ac:spMkLst>
        </pc:spChg>
        <pc:picChg chg="del">
          <ac:chgData name="Kulinich Bohdan" userId="48e65c9f34e137d0" providerId="LiveId" clId="{8FA05910-68E2-4496-8936-9B203C61EEE0}" dt="2019-12-23T12:35:25.353" v="3011" actId="478"/>
          <ac:picMkLst>
            <pc:docMk/>
            <pc:sldMk cId="3795640770" sldId="364"/>
            <ac:picMk id="21" creationId="{A7FF7DA8-592A-468E-A56F-DAB9A0AFE876}"/>
          </ac:picMkLst>
        </pc:picChg>
        <pc:picChg chg="add mod modCrop">
          <ac:chgData name="Kulinich Bohdan" userId="48e65c9f34e137d0" providerId="LiveId" clId="{8FA05910-68E2-4496-8936-9B203C61EEE0}" dt="2019-12-23T13:00:48.914" v="3355" actId="1076"/>
          <ac:picMkLst>
            <pc:docMk/>
            <pc:sldMk cId="3795640770" sldId="364"/>
            <ac:picMk id="87" creationId="{0A70F6FA-9DF5-44A9-A931-530B7236C924}"/>
          </ac:picMkLst>
        </pc:picChg>
        <pc:cxnChg chg="add mod">
          <ac:chgData name="Kulinich Bohdan" userId="48e65c9f34e137d0" providerId="LiveId" clId="{8FA05910-68E2-4496-8936-9B203C61EEE0}" dt="2019-12-23T12:36:36.067" v="3017" actId="197"/>
          <ac:cxnSpMkLst>
            <pc:docMk/>
            <pc:sldMk cId="3795640770" sldId="364"/>
            <ac:cxnSpMk id="11" creationId="{2026361F-B605-4550-90B6-171F0B70A2E1}"/>
          </ac:cxnSpMkLst>
        </pc:cxnChg>
        <pc:cxnChg chg="add mod">
          <ac:chgData name="Kulinich Bohdan" userId="48e65c9f34e137d0" providerId="LiveId" clId="{8FA05910-68E2-4496-8936-9B203C61EEE0}" dt="2019-12-23T12:36:47.700" v="3019" actId="196"/>
          <ac:cxnSpMkLst>
            <pc:docMk/>
            <pc:sldMk cId="3795640770" sldId="364"/>
            <ac:cxnSpMk id="12" creationId="{C9F2E181-C9BC-416F-B33A-21B715FF9B29}"/>
          </ac:cxnSpMkLst>
        </pc:cxnChg>
        <pc:cxnChg chg="add">
          <ac:chgData name="Kulinich Bohdan" userId="48e65c9f34e137d0" providerId="LiveId" clId="{8FA05910-68E2-4496-8936-9B203C61EEE0}" dt="2019-12-23T12:35:53.894" v="3012"/>
          <ac:cxnSpMkLst>
            <pc:docMk/>
            <pc:sldMk cId="3795640770" sldId="364"/>
            <ac:cxnSpMk id="13" creationId="{D291632E-FBA3-4C02-93CF-FDEB78438E92}"/>
          </ac:cxnSpMkLst>
        </pc:cxnChg>
        <pc:cxnChg chg="add">
          <ac:chgData name="Kulinich Bohdan" userId="48e65c9f34e137d0" providerId="LiveId" clId="{8FA05910-68E2-4496-8936-9B203C61EEE0}" dt="2019-12-23T12:35:53.894" v="3012"/>
          <ac:cxnSpMkLst>
            <pc:docMk/>
            <pc:sldMk cId="3795640770" sldId="364"/>
            <ac:cxnSpMk id="14" creationId="{CD38BFFA-9745-4385-8E2A-459E1B730B1B}"/>
          </ac:cxnSpMkLst>
        </pc:cxnChg>
        <pc:cxnChg chg="add">
          <ac:chgData name="Kulinich Bohdan" userId="48e65c9f34e137d0" providerId="LiveId" clId="{8FA05910-68E2-4496-8936-9B203C61EEE0}" dt="2019-12-23T12:35:53.894" v="3012"/>
          <ac:cxnSpMkLst>
            <pc:docMk/>
            <pc:sldMk cId="3795640770" sldId="364"/>
            <ac:cxnSpMk id="15" creationId="{F70FB7A5-EF61-4E16-A189-ED5D0C2CC916}"/>
          </ac:cxnSpMkLst>
        </pc:cxnChg>
        <pc:cxnChg chg="add">
          <ac:chgData name="Kulinich Bohdan" userId="48e65c9f34e137d0" providerId="LiveId" clId="{8FA05910-68E2-4496-8936-9B203C61EEE0}" dt="2019-12-23T12:35:53.894" v="3012"/>
          <ac:cxnSpMkLst>
            <pc:docMk/>
            <pc:sldMk cId="3795640770" sldId="364"/>
            <ac:cxnSpMk id="16" creationId="{62AF5BF2-6BF5-45FD-BADC-F3DC3F35CC86}"/>
          </ac:cxnSpMkLst>
        </pc:cxnChg>
        <pc:cxnChg chg="add">
          <ac:chgData name="Kulinich Bohdan" userId="48e65c9f34e137d0" providerId="LiveId" clId="{8FA05910-68E2-4496-8936-9B203C61EEE0}" dt="2019-12-23T12:35:53.894" v="3012"/>
          <ac:cxnSpMkLst>
            <pc:docMk/>
            <pc:sldMk cId="3795640770" sldId="364"/>
            <ac:cxnSpMk id="17" creationId="{3FF67423-4BAD-4D98-8253-125FCF4F1903}"/>
          </ac:cxnSpMkLst>
        </pc:cxnChg>
        <pc:cxnChg chg="add">
          <ac:chgData name="Kulinich Bohdan" userId="48e65c9f34e137d0" providerId="LiveId" clId="{8FA05910-68E2-4496-8936-9B203C61EEE0}" dt="2019-12-23T12:35:53.894" v="3012"/>
          <ac:cxnSpMkLst>
            <pc:docMk/>
            <pc:sldMk cId="3795640770" sldId="364"/>
            <ac:cxnSpMk id="18" creationId="{FFA0AE2C-7F2A-4A9E-A307-3EBE01A638C5}"/>
          </ac:cxnSpMkLst>
        </pc:cxnChg>
        <pc:cxnChg chg="add">
          <ac:chgData name="Kulinich Bohdan" userId="48e65c9f34e137d0" providerId="LiveId" clId="{8FA05910-68E2-4496-8936-9B203C61EEE0}" dt="2019-12-23T12:35:53.894" v="3012"/>
          <ac:cxnSpMkLst>
            <pc:docMk/>
            <pc:sldMk cId="3795640770" sldId="364"/>
            <ac:cxnSpMk id="19" creationId="{F5EAC7DF-DD01-442E-9B03-43AEEF9FE952}"/>
          </ac:cxnSpMkLst>
        </pc:cxnChg>
        <pc:cxnChg chg="add mod">
          <ac:chgData name="Kulinich Bohdan" userId="48e65c9f34e137d0" providerId="LiveId" clId="{8FA05910-68E2-4496-8936-9B203C61EEE0}" dt="2019-12-23T12:41:24.689" v="3085" actId="14100"/>
          <ac:cxnSpMkLst>
            <pc:docMk/>
            <pc:sldMk cId="3795640770" sldId="364"/>
            <ac:cxnSpMk id="41" creationId="{F27EC9FE-8863-4136-9D85-30B970D9819E}"/>
          </ac:cxnSpMkLst>
        </pc:cxnChg>
        <pc:cxnChg chg="add mod">
          <ac:chgData name="Kulinich Bohdan" userId="48e65c9f34e137d0" providerId="LiveId" clId="{8FA05910-68E2-4496-8936-9B203C61EEE0}" dt="2019-12-23T12:40:26.093" v="3071" actId="14100"/>
          <ac:cxnSpMkLst>
            <pc:docMk/>
            <pc:sldMk cId="3795640770" sldId="364"/>
            <ac:cxnSpMk id="44" creationId="{52DF283B-EC6C-4952-A1D4-D1036CCF6D6C}"/>
          </ac:cxnSpMkLst>
        </pc:cxnChg>
        <pc:cxnChg chg="add mod">
          <ac:chgData name="Kulinich Bohdan" userId="48e65c9f34e137d0" providerId="LiveId" clId="{8FA05910-68E2-4496-8936-9B203C61EEE0}" dt="2019-12-23T12:41:30.704" v="3088" actId="14100"/>
          <ac:cxnSpMkLst>
            <pc:docMk/>
            <pc:sldMk cId="3795640770" sldId="364"/>
            <ac:cxnSpMk id="45" creationId="{053D0F9C-1801-44D4-A124-9045B9411A54}"/>
          </ac:cxnSpMkLst>
        </pc:cxnChg>
        <pc:cxnChg chg="add del">
          <ac:chgData name="Kulinich Bohdan" userId="48e65c9f34e137d0" providerId="LiveId" clId="{8FA05910-68E2-4496-8936-9B203C61EEE0}" dt="2019-12-23T12:39:31.663" v="3059"/>
          <ac:cxnSpMkLst>
            <pc:docMk/>
            <pc:sldMk cId="3795640770" sldId="364"/>
            <ac:cxnSpMk id="46" creationId="{B697F636-964B-43FC-B08C-AE8A62796C66}"/>
          </ac:cxnSpMkLst>
        </pc:cxnChg>
        <pc:cxnChg chg="add mod">
          <ac:chgData name="Kulinich Bohdan" userId="48e65c9f34e137d0" providerId="LiveId" clId="{8FA05910-68E2-4496-8936-9B203C61EEE0}" dt="2019-12-23T12:40:18.154" v="3068" actId="14100"/>
          <ac:cxnSpMkLst>
            <pc:docMk/>
            <pc:sldMk cId="3795640770" sldId="364"/>
            <ac:cxnSpMk id="47" creationId="{F72A5BE2-B3AC-4D89-A18D-1F7A30754A0C}"/>
          </ac:cxnSpMkLst>
        </pc:cxnChg>
        <pc:cxnChg chg="add mod">
          <ac:chgData name="Kulinich Bohdan" userId="48e65c9f34e137d0" providerId="LiveId" clId="{8FA05910-68E2-4496-8936-9B203C61EEE0}" dt="2019-12-23T12:40:16.210" v="3067" actId="14100"/>
          <ac:cxnSpMkLst>
            <pc:docMk/>
            <pc:sldMk cId="3795640770" sldId="364"/>
            <ac:cxnSpMk id="48" creationId="{F6F6098A-D02E-4A48-BBD9-36D5E923759C}"/>
          </ac:cxnSpMkLst>
        </pc:cxnChg>
        <pc:cxnChg chg="add mod">
          <ac:chgData name="Kulinich Bohdan" userId="48e65c9f34e137d0" providerId="LiveId" clId="{8FA05910-68E2-4496-8936-9B203C61EEE0}" dt="2019-12-23T12:40:14.020" v="3066" actId="14100"/>
          <ac:cxnSpMkLst>
            <pc:docMk/>
            <pc:sldMk cId="3795640770" sldId="364"/>
            <ac:cxnSpMk id="49" creationId="{E0C1B39C-5CF3-4838-B480-E5E700B81D29}"/>
          </ac:cxnSpMkLst>
        </pc:cxnChg>
        <pc:cxnChg chg="add mod">
          <ac:chgData name="Kulinich Bohdan" userId="48e65c9f34e137d0" providerId="LiveId" clId="{8FA05910-68E2-4496-8936-9B203C61EEE0}" dt="2019-12-23T12:44:26.325" v="3132" actId="1582"/>
          <ac:cxnSpMkLst>
            <pc:docMk/>
            <pc:sldMk cId="3795640770" sldId="364"/>
            <ac:cxnSpMk id="66" creationId="{384F4645-CD31-4AB5-B66E-9FE3E2B4AA9E}"/>
          </ac:cxnSpMkLst>
        </pc:cxnChg>
        <pc:cxnChg chg="add mod">
          <ac:chgData name="Kulinich Bohdan" userId="48e65c9f34e137d0" providerId="LiveId" clId="{8FA05910-68E2-4496-8936-9B203C61EEE0}" dt="2019-12-23T12:44:26.325" v="3132" actId="1582"/>
          <ac:cxnSpMkLst>
            <pc:docMk/>
            <pc:sldMk cId="3795640770" sldId="364"/>
            <ac:cxnSpMk id="69" creationId="{AAD11C63-3B41-450F-BA75-458A3D11D737}"/>
          </ac:cxnSpMkLst>
        </pc:cxnChg>
        <pc:cxnChg chg="add mod">
          <ac:chgData name="Kulinich Bohdan" userId="48e65c9f34e137d0" providerId="LiveId" clId="{8FA05910-68E2-4496-8936-9B203C61EEE0}" dt="2019-12-23T12:44:26.325" v="3132" actId="1582"/>
          <ac:cxnSpMkLst>
            <pc:docMk/>
            <pc:sldMk cId="3795640770" sldId="364"/>
            <ac:cxnSpMk id="73" creationId="{2A7F4253-ACCA-447F-AB64-131515D3741C}"/>
          </ac:cxnSpMkLst>
        </pc:cxnChg>
        <pc:cxnChg chg="add mod">
          <ac:chgData name="Kulinich Bohdan" userId="48e65c9f34e137d0" providerId="LiveId" clId="{8FA05910-68E2-4496-8936-9B203C61EEE0}" dt="2019-12-23T12:44:26.325" v="3132" actId="1582"/>
          <ac:cxnSpMkLst>
            <pc:docMk/>
            <pc:sldMk cId="3795640770" sldId="364"/>
            <ac:cxnSpMk id="76" creationId="{4990DE7E-7380-454B-A8A6-54E7E2E5A492}"/>
          </ac:cxnSpMkLst>
        </pc:cxnChg>
        <pc:cxnChg chg="add mod">
          <ac:chgData name="Kulinich Bohdan" userId="48e65c9f34e137d0" providerId="LiveId" clId="{8FA05910-68E2-4496-8936-9B203C61EEE0}" dt="2019-12-23T12:44:26.325" v="3132" actId="1582"/>
          <ac:cxnSpMkLst>
            <pc:docMk/>
            <pc:sldMk cId="3795640770" sldId="364"/>
            <ac:cxnSpMk id="80" creationId="{C8797EC9-B40F-48C7-B005-027419C658A7}"/>
          </ac:cxnSpMkLst>
        </pc:cxnChg>
      </pc:sldChg>
      <pc:sldChg chg="del">
        <pc:chgData name="Kulinich Bohdan" userId="48e65c9f34e137d0" providerId="LiveId" clId="{8FA05910-68E2-4496-8936-9B203C61EEE0}" dt="2019-12-20T07:19:24.078" v="3" actId="47"/>
        <pc:sldMkLst>
          <pc:docMk/>
          <pc:sldMk cId="4200636867" sldId="365"/>
        </pc:sldMkLst>
      </pc:sldChg>
      <pc:sldChg chg="del">
        <pc:chgData name="Kulinich Bohdan" userId="48e65c9f34e137d0" providerId="LiveId" clId="{8FA05910-68E2-4496-8936-9B203C61EEE0}" dt="2019-12-20T07:19:23.058" v="2" actId="47"/>
        <pc:sldMkLst>
          <pc:docMk/>
          <pc:sldMk cId="3244446721" sldId="366"/>
        </pc:sldMkLst>
      </pc:sldChg>
      <pc:sldChg chg="addSp delSp modSp delAnim modAnim">
        <pc:chgData name="Kulinich Bohdan" userId="48e65c9f34e137d0" providerId="LiveId" clId="{8FA05910-68E2-4496-8936-9B203C61EEE0}" dt="2019-12-23T17:25:41.411" v="4009"/>
        <pc:sldMkLst>
          <pc:docMk/>
          <pc:sldMk cId="2763985424" sldId="367"/>
        </pc:sldMkLst>
        <pc:spChg chg="mod">
          <ac:chgData name="Kulinich Bohdan" userId="48e65c9f34e137d0" providerId="LiveId" clId="{8FA05910-68E2-4496-8936-9B203C61EEE0}" dt="2019-12-23T17:25:06.990" v="4000" actId="1076"/>
          <ac:spMkLst>
            <pc:docMk/>
            <pc:sldMk cId="2763985424" sldId="367"/>
            <ac:spMk id="7" creationId="{00000000-0000-0000-0000-000000000000}"/>
          </ac:spMkLst>
        </pc:spChg>
        <pc:spChg chg="add mod">
          <ac:chgData name="Kulinich Bohdan" userId="48e65c9f34e137d0" providerId="LiveId" clId="{8FA05910-68E2-4496-8936-9B203C61EEE0}" dt="2019-12-23T16:42:49.546" v="3684" actId="20577"/>
          <ac:spMkLst>
            <pc:docMk/>
            <pc:sldMk cId="2763985424" sldId="367"/>
            <ac:spMk id="10" creationId="{8A9C789C-8CBD-41CC-A7A7-D1C27034A925}"/>
          </ac:spMkLst>
        </pc:spChg>
        <pc:picChg chg="add mod">
          <ac:chgData name="Kulinich Bohdan" userId="48e65c9f34e137d0" providerId="LiveId" clId="{8FA05910-68E2-4496-8936-9B203C61EEE0}" dt="2019-12-23T16:42:34.308" v="3680" actId="1076"/>
          <ac:picMkLst>
            <pc:docMk/>
            <pc:sldMk cId="2763985424" sldId="367"/>
            <ac:picMk id="6" creationId="{5AF6C357-8D16-4163-815A-B53A1B962BA1}"/>
          </ac:picMkLst>
        </pc:picChg>
        <pc:picChg chg="del">
          <ac:chgData name="Kulinich Bohdan" userId="48e65c9f34e137d0" providerId="LiveId" clId="{8FA05910-68E2-4496-8936-9B203C61EEE0}" dt="2019-12-23T16:39:16.334" v="3357" actId="478"/>
          <ac:picMkLst>
            <pc:docMk/>
            <pc:sldMk cId="2763985424" sldId="367"/>
            <ac:picMk id="21" creationId="{A7FF7DA8-592A-468E-A56F-DAB9A0AFE876}"/>
          </ac:picMkLst>
        </pc:picChg>
      </pc:sldChg>
      <pc:sldChg chg="addSp delSp modSp delAnim modAnim">
        <pc:chgData name="Kulinich Bohdan" userId="48e65c9f34e137d0" providerId="LiveId" clId="{8FA05910-68E2-4496-8936-9B203C61EEE0}" dt="2019-12-23T17:21:11.036" v="3999" actId="20577"/>
        <pc:sldMkLst>
          <pc:docMk/>
          <pc:sldMk cId="2911575409" sldId="368"/>
        </pc:sldMkLst>
        <pc:spChg chg="mod">
          <ac:chgData name="Kulinich Bohdan" userId="48e65c9f34e137d0" providerId="LiveId" clId="{8FA05910-68E2-4496-8936-9B203C61EEE0}" dt="2019-12-23T17:21:11.036" v="3999" actId="20577"/>
          <ac:spMkLst>
            <pc:docMk/>
            <pc:sldMk cId="2911575409" sldId="368"/>
            <ac:spMk id="7" creationId="{00000000-0000-0000-0000-000000000000}"/>
          </ac:spMkLst>
        </pc:spChg>
        <pc:spChg chg="add mod">
          <ac:chgData name="Kulinich Bohdan" userId="48e65c9f34e137d0" providerId="LiveId" clId="{8FA05910-68E2-4496-8936-9B203C61EEE0}" dt="2019-12-23T17:20:01.463" v="3998" actId="20577"/>
          <ac:spMkLst>
            <pc:docMk/>
            <pc:sldMk cId="2911575409" sldId="368"/>
            <ac:spMk id="10" creationId="{0CCA7664-6B84-4466-A494-BB87838602EA}"/>
          </ac:spMkLst>
        </pc:spChg>
        <pc:picChg chg="add mod">
          <ac:chgData name="Kulinich Bohdan" userId="48e65c9f34e137d0" providerId="LiveId" clId="{8FA05910-68E2-4496-8936-9B203C61EEE0}" dt="2019-12-23T17:18:29.440" v="3977" actId="1076"/>
          <ac:picMkLst>
            <pc:docMk/>
            <pc:sldMk cId="2911575409" sldId="368"/>
            <ac:picMk id="6" creationId="{45404C55-0E33-4D3F-99CE-155C4DE3EFC9}"/>
          </ac:picMkLst>
        </pc:picChg>
        <pc:picChg chg="del">
          <ac:chgData name="Kulinich Bohdan" userId="48e65c9f34e137d0" providerId="LiveId" clId="{8FA05910-68E2-4496-8936-9B203C61EEE0}" dt="2019-12-23T17:15:26.541" v="3695" actId="478"/>
          <ac:picMkLst>
            <pc:docMk/>
            <pc:sldMk cId="2911575409" sldId="368"/>
            <ac:picMk id="21" creationId="{A7FF7DA8-592A-468E-A56F-DAB9A0AFE876}"/>
          </ac:picMkLst>
        </pc:picChg>
      </pc:sldChg>
      <pc:sldChg chg="del">
        <pc:chgData name="Kulinich Bohdan" userId="48e65c9f34e137d0" providerId="LiveId" clId="{8FA05910-68E2-4496-8936-9B203C61EEE0}" dt="2019-12-23T17:26:09.033" v="4010" actId="47"/>
        <pc:sldMkLst>
          <pc:docMk/>
          <pc:sldMk cId="2417642236" sldId="369"/>
        </pc:sldMkLst>
      </pc:sldChg>
      <pc:sldChg chg="del">
        <pc:chgData name="Kulinich Bohdan" userId="48e65c9f34e137d0" providerId="LiveId" clId="{8FA05910-68E2-4496-8936-9B203C61EEE0}" dt="2019-12-23T17:26:09.033" v="4010" actId="47"/>
        <pc:sldMkLst>
          <pc:docMk/>
          <pc:sldMk cId="252292473" sldId="370"/>
        </pc:sldMkLst>
      </pc:sldChg>
      <pc:sldChg chg="add">
        <pc:chgData name="Kulinich Bohdan" userId="48e65c9f34e137d0" providerId="LiveId" clId="{8FA05910-68E2-4496-8936-9B203C61EEE0}" dt="2019-12-20T07:21:05.655" v="7"/>
        <pc:sldMkLst>
          <pc:docMk/>
          <pc:sldMk cId="383960601" sldId="371"/>
        </pc:sldMkLst>
      </pc:sldChg>
      <pc:sldChg chg="add">
        <pc:chgData name="Kulinich Bohdan" userId="48e65c9f34e137d0" providerId="LiveId" clId="{8FA05910-68E2-4496-8936-9B203C61EEE0}" dt="2019-12-23T17:26:10.733" v="4011"/>
        <pc:sldMkLst>
          <pc:docMk/>
          <pc:sldMk cId="1793688505" sldId="372"/>
        </pc:sldMkLst>
      </pc:sldChg>
      <pc:sldChg chg="add">
        <pc:chgData name="Kulinich Bohdan" userId="48e65c9f34e137d0" providerId="LiveId" clId="{8FA05910-68E2-4496-8936-9B203C61EEE0}" dt="2019-12-23T17:26:10.733" v="4011"/>
        <pc:sldMkLst>
          <pc:docMk/>
          <pc:sldMk cId="80596313" sldId="373"/>
        </pc:sldMkLst>
      </pc:sldChg>
    </pc:docChg>
  </pc:docChgLst>
  <pc:docChgLst>
    <pc:chgData name="Kulinich Bohdan" userId="48e65c9f34e137d0" providerId="LiveId" clId="{7C843355-CAC5-49B7-93E9-8ECBB6F9307A}"/>
    <pc:docChg chg="undo redo custSel addSld delSld modSld">
      <pc:chgData name="Kulinich Bohdan" userId="48e65c9f34e137d0" providerId="LiveId" clId="{7C843355-CAC5-49B7-93E9-8ECBB6F9307A}" dt="2019-12-09T10:54:27.343" v="8799" actId="20577"/>
      <pc:docMkLst>
        <pc:docMk/>
      </pc:docMkLst>
      <pc:sldChg chg="modSp">
        <pc:chgData name="Kulinich Bohdan" userId="48e65c9f34e137d0" providerId="LiveId" clId="{7C843355-CAC5-49B7-93E9-8ECBB6F9307A}" dt="2019-11-30T18:15:11.771" v="21" actId="1076"/>
        <pc:sldMkLst>
          <pc:docMk/>
          <pc:sldMk cId="1088591982" sldId="256"/>
        </pc:sldMkLst>
        <pc:spChg chg="mod">
          <ac:chgData name="Kulinich Bohdan" userId="48e65c9f34e137d0" providerId="LiveId" clId="{7C843355-CAC5-49B7-93E9-8ECBB6F9307A}" dt="2019-11-30T18:15:11.771" v="21" actId="1076"/>
          <ac:spMkLst>
            <pc:docMk/>
            <pc:sldMk cId="1088591982" sldId="256"/>
            <ac:spMk id="13" creationId="{00000000-0000-0000-0000-000000000000}"/>
          </ac:spMkLst>
        </pc:spChg>
        <pc:spChg chg="mod">
          <ac:chgData name="Kulinich Bohdan" userId="48e65c9f34e137d0" providerId="LiveId" clId="{7C843355-CAC5-49B7-93E9-8ECBB6F9307A}" dt="2019-11-30T18:14:56.446" v="1" actId="20577"/>
          <ac:spMkLst>
            <pc:docMk/>
            <pc:sldMk cId="1088591982" sldId="256"/>
            <ac:spMk id="17" creationId="{00000000-0000-0000-0000-000000000000}"/>
          </ac:spMkLst>
        </pc:spChg>
      </pc:sldChg>
      <pc:sldChg chg="addSp modSp modAnim">
        <pc:chgData name="Kulinich Bohdan" userId="48e65c9f34e137d0" providerId="LiveId" clId="{7C843355-CAC5-49B7-93E9-8ECBB6F9307A}" dt="2019-12-09T08:09:16.368" v="7824"/>
        <pc:sldMkLst>
          <pc:docMk/>
          <pc:sldMk cId="4214866131" sldId="261"/>
        </pc:sldMkLst>
        <pc:spChg chg="mod ord">
          <ac:chgData name="Kulinich Bohdan" userId="48e65c9f34e137d0" providerId="LiveId" clId="{7C843355-CAC5-49B7-93E9-8ECBB6F9307A}" dt="2019-12-09T08:08:37.765" v="7810" actId="166"/>
          <ac:spMkLst>
            <pc:docMk/>
            <pc:sldMk cId="4214866131" sldId="261"/>
            <ac:spMk id="7" creationId="{00000000-0000-0000-0000-000000000000}"/>
          </ac:spMkLst>
        </pc:spChg>
        <pc:spChg chg="add mod">
          <ac:chgData name="Kulinich Bohdan" userId="48e65c9f34e137d0" providerId="LiveId" clId="{7C843355-CAC5-49B7-93E9-8ECBB6F9307A}" dt="2019-12-09T08:08:29.541" v="7808" actId="1076"/>
          <ac:spMkLst>
            <pc:docMk/>
            <pc:sldMk cId="4214866131" sldId="261"/>
            <ac:spMk id="9" creationId="{CC8A2E12-5CA1-4A1F-817A-8E0AA2829DAD}"/>
          </ac:spMkLst>
        </pc:spChg>
        <pc:spChg chg="add mod">
          <ac:chgData name="Kulinich Bohdan" userId="48e65c9f34e137d0" providerId="LiveId" clId="{7C843355-CAC5-49B7-93E9-8ECBB6F9307A}" dt="2019-12-09T08:08:29.541" v="7808" actId="1076"/>
          <ac:spMkLst>
            <pc:docMk/>
            <pc:sldMk cId="4214866131" sldId="261"/>
            <ac:spMk id="10" creationId="{5894A997-7614-4273-AE8F-166D69A23D96}"/>
          </ac:spMkLst>
        </pc:spChg>
      </pc:sldChg>
      <pc:sldChg chg="modSp modAnim">
        <pc:chgData name="Kulinich Bohdan" userId="48e65c9f34e137d0" providerId="LiveId" clId="{7C843355-CAC5-49B7-93E9-8ECBB6F9307A}" dt="2019-12-09T10:54:27.343" v="8799" actId="20577"/>
        <pc:sldMkLst>
          <pc:docMk/>
          <pc:sldMk cId="651625149" sldId="283"/>
        </pc:sldMkLst>
        <pc:spChg chg="mod">
          <ac:chgData name="Kulinich Bohdan" userId="48e65c9f34e137d0" providerId="LiveId" clId="{7C843355-CAC5-49B7-93E9-8ECBB6F9307A}" dt="2019-12-09T10:54:25.232" v="8798" actId="20577"/>
          <ac:spMkLst>
            <pc:docMk/>
            <pc:sldMk cId="651625149" sldId="283"/>
            <ac:spMk id="7" creationId="{00000000-0000-0000-0000-000000000000}"/>
          </ac:spMkLst>
        </pc:spChg>
        <pc:spChg chg="mod">
          <ac:chgData name="Kulinich Bohdan" userId="48e65c9f34e137d0" providerId="LiveId" clId="{7C843355-CAC5-49B7-93E9-8ECBB6F9307A}" dt="2019-12-09T10:36:39.440" v="8606" actId="1076"/>
          <ac:spMkLst>
            <pc:docMk/>
            <pc:sldMk cId="651625149" sldId="283"/>
            <ac:spMk id="35" creationId="{00000000-0000-0000-0000-000000000000}"/>
          </ac:spMkLst>
        </pc:spChg>
        <pc:spChg chg="mod">
          <ac:chgData name="Kulinich Bohdan" userId="48e65c9f34e137d0" providerId="LiveId" clId="{7C843355-CAC5-49B7-93E9-8ECBB6F9307A}" dt="2019-12-09T10:54:27.343" v="8799" actId="20577"/>
          <ac:spMkLst>
            <pc:docMk/>
            <pc:sldMk cId="651625149" sldId="283"/>
            <ac:spMk id="54" creationId="{00000000-0000-0000-0000-000000000000}"/>
          </ac:spMkLst>
        </pc:spChg>
        <pc:spChg chg="mod">
          <ac:chgData name="Kulinich Bohdan" userId="48e65c9f34e137d0" providerId="LiveId" clId="{7C843355-CAC5-49B7-93E9-8ECBB6F9307A}" dt="2019-12-09T10:36:39.440" v="8606" actId="1076"/>
          <ac:spMkLst>
            <pc:docMk/>
            <pc:sldMk cId="651625149" sldId="283"/>
            <ac:spMk id="55" creationId="{00000000-0000-0000-0000-000000000000}"/>
          </ac:spMkLst>
        </pc:spChg>
        <pc:spChg chg="mod">
          <ac:chgData name="Kulinich Bohdan" userId="48e65c9f34e137d0" providerId="LiveId" clId="{7C843355-CAC5-49B7-93E9-8ECBB6F9307A}" dt="2019-12-09T10:36:39.440" v="8606" actId="1076"/>
          <ac:spMkLst>
            <pc:docMk/>
            <pc:sldMk cId="651625149" sldId="283"/>
            <ac:spMk id="57" creationId="{00000000-0000-0000-0000-000000000000}"/>
          </ac:spMkLst>
        </pc:spChg>
      </pc:sldChg>
      <pc:sldChg chg="modSp">
        <pc:chgData name="Kulinich Bohdan" userId="48e65c9f34e137d0" providerId="LiveId" clId="{7C843355-CAC5-49B7-93E9-8ECBB6F9307A}" dt="2019-12-09T10:53:07.889" v="8797" actId="20577"/>
        <pc:sldMkLst>
          <pc:docMk/>
          <pc:sldMk cId="4006822545" sldId="285"/>
        </pc:sldMkLst>
        <pc:graphicFrameChg chg="modGraphic">
          <ac:chgData name="Kulinich Bohdan" userId="48e65c9f34e137d0" providerId="LiveId" clId="{7C843355-CAC5-49B7-93E9-8ECBB6F9307A}" dt="2019-12-09T10:43:23.772" v="8674" actId="20577"/>
          <ac:graphicFrameMkLst>
            <pc:docMk/>
            <pc:sldMk cId="4006822545" sldId="285"/>
            <ac:graphicFrameMk id="4" creationId="{00000000-0000-0000-0000-000000000000}"/>
          </ac:graphicFrameMkLst>
        </pc:graphicFrameChg>
        <pc:graphicFrameChg chg="modGraphic">
          <ac:chgData name="Kulinich Bohdan" userId="48e65c9f34e137d0" providerId="LiveId" clId="{7C843355-CAC5-49B7-93E9-8ECBB6F9307A}" dt="2019-12-09T10:47:22.382" v="8733" actId="20577"/>
          <ac:graphicFrameMkLst>
            <pc:docMk/>
            <pc:sldMk cId="4006822545" sldId="285"/>
            <ac:graphicFrameMk id="28" creationId="{00000000-0000-0000-0000-000000000000}"/>
          </ac:graphicFrameMkLst>
        </pc:graphicFrameChg>
        <pc:graphicFrameChg chg="modGraphic">
          <ac:chgData name="Kulinich Bohdan" userId="48e65c9f34e137d0" providerId="LiveId" clId="{7C843355-CAC5-49B7-93E9-8ECBB6F9307A}" dt="2019-12-09T10:51:05.296" v="8771" actId="20577"/>
          <ac:graphicFrameMkLst>
            <pc:docMk/>
            <pc:sldMk cId="4006822545" sldId="285"/>
            <ac:graphicFrameMk id="29" creationId="{00000000-0000-0000-0000-000000000000}"/>
          </ac:graphicFrameMkLst>
        </pc:graphicFrameChg>
        <pc:graphicFrameChg chg="modGraphic">
          <ac:chgData name="Kulinich Bohdan" userId="48e65c9f34e137d0" providerId="LiveId" clId="{7C843355-CAC5-49B7-93E9-8ECBB6F9307A}" dt="2019-12-09T10:53:07.889" v="8797" actId="20577"/>
          <ac:graphicFrameMkLst>
            <pc:docMk/>
            <pc:sldMk cId="4006822545" sldId="285"/>
            <ac:graphicFrameMk id="30" creationId="{00000000-0000-0000-0000-000000000000}"/>
          </ac:graphicFrameMkLst>
        </pc:graphicFrameChg>
      </pc:sldChg>
      <pc:sldChg chg="del">
        <pc:chgData name="Kulinich Bohdan" userId="48e65c9f34e137d0" providerId="LiveId" clId="{7C843355-CAC5-49B7-93E9-8ECBB6F9307A}" dt="2019-12-09T07:57:53.803" v="7548" actId="47"/>
        <pc:sldMkLst>
          <pc:docMk/>
          <pc:sldMk cId="3718271295" sldId="304"/>
        </pc:sldMkLst>
      </pc:sldChg>
      <pc:sldChg chg="modSp add del">
        <pc:chgData name="Kulinich Bohdan" userId="48e65c9f34e137d0" providerId="LiveId" clId="{7C843355-CAC5-49B7-93E9-8ECBB6F9307A}" dt="2019-12-02T18:18:58.393" v="1482" actId="2696"/>
        <pc:sldMkLst>
          <pc:docMk/>
          <pc:sldMk cId="3255851628" sldId="334"/>
        </pc:sldMkLst>
        <pc:spChg chg="mod">
          <ac:chgData name="Kulinich Bohdan" userId="48e65c9f34e137d0" providerId="LiveId" clId="{7C843355-CAC5-49B7-93E9-8ECBB6F9307A}" dt="2019-12-02T13:04:12.028" v="758" actId="207"/>
          <ac:spMkLst>
            <pc:docMk/>
            <pc:sldMk cId="3255851628" sldId="334"/>
            <ac:spMk id="35" creationId="{00000000-0000-0000-0000-000000000000}"/>
          </ac:spMkLst>
        </pc:spChg>
        <pc:spChg chg="mod">
          <ac:chgData name="Kulinich Bohdan" userId="48e65c9f34e137d0" providerId="LiveId" clId="{7C843355-CAC5-49B7-93E9-8ECBB6F9307A}" dt="2019-12-02T10:23:59.224" v="319" actId="207"/>
          <ac:spMkLst>
            <pc:docMk/>
            <pc:sldMk cId="3255851628" sldId="334"/>
            <ac:spMk id="55" creationId="{00000000-0000-0000-0000-000000000000}"/>
          </ac:spMkLst>
        </pc:spChg>
      </pc:sldChg>
      <pc:sldChg chg="addSp delSp modSp del delAnim modAnim">
        <pc:chgData name="Kulinich Bohdan" userId="48e65c9f34e137d0" providerId="LiveId" clId="{7C843355-CAC5-49B7-93E9-8ECBB6F9307A}" dt="2019-12-02T14:00:02.986" v="1116" actId="2696"/>
        <pc:sldMkLst>
          <pc:docMk/>
          <pc:sldMk cId="1498542710" sldId="336"/>
        </pc:sldMkLst>
        <pc:spChg chg="mod">
          <ac:chgData name="Kulinich Bohdan" userId="48e65c9f34e137d0" providerId="LiveId" clId="{7C843355-CAC5-49B7-93E9-8ECBB6F9307A}" dt="2019-12-02T09:10:36.708" v="84" actId="207"/>
          <ac:spMkLst>
            <pc:docMk/>
            <pc:sldMk cId="1498542710" sldId="336"/>
            <ac:spMk id="3" creationId="{00000000-0000-0000-0000-000000000000}"/>
          </ac:spMkLst>
        </pc:spChg>
        <pc:spChg chg="mod">
          <ac:chgData name="Kulinich Bohdan" userId="48e65c9f34e137d0" providerId="LiveId" clId="{7C843355-CAC5-49B7-93E9-8ECBB6F9307A}" dt="2019-12-02T08:55:06.075" v="82" actId="14100"/>
          <ac:spMkLst>
            <pc:docMk/>
            <pc:sldMk cId="1498542710" sldId="336"/>
            <ac:spMk id="4" creationId="{00000000-0000-0000-0000-000000000000}"/>
          </ac:spMkLst>
        </pc:spChg>
        <pc:spChg chg="del">
          <ac:chgData name="Kulinich Bohdan" userId="48e65c9f34e137d0" providerId="LiveId" clId="{7C843355-CAC5-49B7-93E9-8ECBB6F9307A}" dt="2019-12-02T09:13:43.656" v="85" actId="478"/>
          <ac:spMkLst>
            <pc:docMk/>
            <pc:sldMk cId="1498542710" sldId="336"/>
            <ac:spMk id="13" creationId="{857D8460-5AEA-4C7C-A620-B1F9C3FF39F0}"/>
          </ac:spMkLst>
        </pc:spChg>
        <pc:spChg chg="del">
          <ac:chgData name="Kulinich Bohdan" userId="48e65c9f34e137d0" providerId="LiveId" clId="{7C843355-CAC5-49B7-93E9-8ECBB6F9307A}" dt="2019-12-02T09:13:43.656" v="85" actId="478"/>
          <ac:spMkLst>
            <pc:docMk/>
            <pc:sldMk cId="1498542710" sldId="336"/>
            <ac:spMk id="14" creationId="{CDC4770D-4125-4CB3-B0C6-43D9BE670D3A}"/>
          </ac:spMkLst>
        </pc:spChg>
        <pc:spChg chg="del">
          <ac:chgData name="Kulinich Bohdan" userId="48e65c9f34e137d0" providerId="LiveId" clId="{7C843355-CAC5-49B7-93E9-8ECBB6F9307A}" dt="2019-12-02T09:13:43.656" v="85" actId="478"/>
          <ac:spMkLst>
            <pc:docMk/>
            <pc:sldMk cId="1498542710" sldId="336"/>
            <ac:spMk id="38" creationId="{277BD701-B60E-412D-9840-9FCE3DC8C71B}"/>
          </ac:spMkLst>
        </pc:spChg>
        <pc:spChg chg="del">
          <ac:chgData name="Kulinich Bohdan" userId="48e65c9f34e137d0" providerId="LiveId" clId="{7C843355-CAC5-49B7-93E9-8ECBB6F9307A}" dt="2019-12-02T09:13:43.656" v="85" actId="478"/>
          <ac:spMkLst>
            <pc:docMk/>
            <pc:sldMk cId="1498542710" sldId="336"/>
            <ac:spMk id="39" creationId="{D1BCDE04-3B7C-4085-87F7-D6D73FAC944C}"/>
          </ac:spMkLst>
        </pc:spChg>
        <pc:spChg chg="del">
          <ac:chgData name="Kulinich Bohdan" userId="48e65c9f34e137d0" providerId="LiveId" clId="{7C843355-CAC5-49B7-93E9-8ECBB6F9307A}" dt="2019-12-02T09:13:43.656" v="85" actId="478"/>
          <ac:spMkLst>
            <pc:docMk/>
            <pc:sldMk cId="1498542710" sldId="336"/>
            <ac:spMk id="40" creationId="{4FF670D0-A139-4535-B28E-ECDDE28123F3}"/>
          </ac:spMkLst>
        </pc:spChg>
        <pc:spChg chg="del">
          <ac:chgData name="Kulinich Bohdan" userId="48e65c9f34e137d0" providerId="LiveId" clId="{7C843355-CAC5-49B7-93E9-8ECBB6F9307A}" dt="2019-12-02T09:13:43.656" v="85" actId="478"/>
          <ac:spMkLst>
            <pc:docMk/>
            <pc:sldMk cId="1498542710" sldId="336"/>
            <ac:spMk id="41" creationId="{6228D97B-5906-41FE-B928-CF6530BEDC0F}"/>
          </ac:spMkLst>
        </pc:spChg>
        <pc:spChg chg="add mod ord">
          <ac:chgData name="Kulinich Bohdan" userId="48e65c9f34e137d0" providerId="LiveId" clId="{7C843355-CAC5-49B7-93E9-8ECBB6F9307A}" dt="2019-12-02T10:49:49.687" v="481" actId="167"/>
          <ac:spMkLst>
            <pc:docMk/>
            <pc:sldMk cId="1498542710" sldId="336"/>
            <ac:spMk id="42" creationId="{F04552D3-F5B5-4638-8518-055E7416EEF9}"/>
          </ac:spMkLst>
        </pc:spChg>
        <pc:spChg chg="del">
          <ac:chgData name="Kulinich Bohdan" userId="48e65c9f34e137d0" providerId="LiveId" clId="{7C843355-CAC5-49B7-93E9-8ECBB6F9307A}" dt="2019-12-02T09:13:43.656" v="85" actId="478"/>
          <ac:spMkLst>
            <pc:docMk/>
            <pc:sldMk cId="1498542710" sldId="336"/>
            <ac:spMk id="43" creationId="{768AB397-58AA-4800-8B90-A5C704C8E9F9}"/>
          </ac:spMkLst>
        </pc:spChg>
        <pc:spChg chg="add mod">
          <ac:chgData name="Kulinich Bohdan" userId="48e65c9f34e137d0" providerId="LiveId" clId="{7C843355-CAC5-49B7-93E9-8ECBB6F9307A}" dt="2019-12-02T09:32:36.071" v="269" actId="20577"/>
          <ac:spMkLst>
            <pc:docMk/>
            <pc:sldMk cId="1498542710" sldId="336"/>
            <ac:spMk id="45" creationId="{07111B20-D640-45B5-A434-54732D2C4989}"/>
          </ac:spMkLst>
        </pc:spChg>
        <pc:spChg chg="add mod">
          <ac:chgData name="Kulinich Bohdan" userId="48e65c9f34e137d0" providerId="LiveId" clId="{7C843355-CAC5-49B7-93E9-8ECBB6F9307A}" dt="2019-12-02T13:30:31.229" v="940" actId="207"/>
          <ac:spMkLst>
            <pc:docMk/>
            <pc:sldMk cId="1498542710" sldId="336"/>
            <ac:spMk id="51" creationId="{9E11DB24-496F-4A20-B9BC-B07437233BE7}"/>
          </ac:spMkLst>
        </pc:spChg>
        <pc:spChg chg="add mod ord">
          <ac:chgData name="Kulinich Bohdan" userId="48e65c9f34e137d0" providerId="LiveId" clId="{7C843355-CAC5-49B7-93E9-8ECBB6F9307A}" dt="2019-12-02T10:33:29.989" v="425" actId="167"/>
          <ac:spMkLst>
            <pc:docMk/>
            <pc:sldMk cId="1498542710" sldId="336"/>
            <ac:spMk id="52" creationId="{0E0F4036-D813-422A-88A5-576A90A3C51A}"/>
          </ac:spMkLst>
        </pc:spChg>
        <pc:picChg chg="add mod">
          <ac:chgData name="Kulinich Bohdan" userId="48e65c9f34e137d0" providerId="LiveId" clId="{7C843355-CAC5-49B7-93E9-8ECBB6F9307A}" dt="2019-12-02T09:37:47.121" v="271" actId="1076"/>
          <ac:picMkLst>
            <pc:docMk/>
            <pc:sldMk cId="1498542710" sldId="336"/>
            <ac:picMk id="6" creationId="{7EDD83CE-85E1-4FC4-873C-046646B4EB47}"/>
          </ac:picMkLst>
        </pc:picChg>
        <pc:picChg chg="add del mod">
          <ac:chgData name="Kulinich Bohdan" userId="48e65c9f34e137d0" providerId="LiveId" clId="{7C843355-CAC5-49B7-93E9-8ECBB6F9307A}" dt="2019-12-02T09:41:08.881" v="282" actId="478"/>
          <ac:picMkLst>
            <pc:docMk/>
            <pc:sldMk cId="1498542710" sldId="336"/>
            <ac:picMk id="8" creationId="{D528A578-50ED-4877-BEC8-939D79F79591}"/>
          </ac:picMkLst>
        </pc:picChg>
        <pc:picChg chg="del">
          <ac:chgData name="Kulinich Bohdan" userId="48e65c9f34e137d0" providerId="LiveId" clId="{7C843355-CAC5-49B7-93E9-8ECBB6F9307A}" dt="2019-12-02T09:13:45.187" v="86" actId="478"/>
          <ac:picMkLst>
            <pc:docMk/>
            <pc:sldMk cId="1498542710" sldId="336"/>
            <ac:picMk id="9" creationId="{8BDA9F86-6FFB-4BCB-9B97-8077DA5EAFCB}"/>
          </ac:picMkLst>
        </pc:picChg>
        <pc:picChg chg="del">
          <ac:chgData name="Kulinich Bohdan" userId="48e65c9f34e137d0" providerId="LiveId" clId="{7C843355-CAC5-49B7-93E9-8ECBB6F9307A}" dt="2019-12-02T09:13:45.187" v="86" actId="478"/>
          <ac:picMkLst>
            <pc:docMk/>
            <pc:sldMk cId="1498542710" sldId="336"/>
            <ac:picMk id="10" creationId="{A4DE6FA8-3AD1-4189-8A65-8A5BA703BC28}"/>
          </ac:picMkLst>
        </pc:picChg>
        <pc:picChg chg="del">
          <ac:chgData name="Kulinich Bohdan" userId="48e65c9f34e137d0" providerId="LiveId" clId="{7C843355-CAC5-49B7-93E9-8ECBB6F9307A}" dt="2019-12-02T09:13:45.187" v="86" actId="478"/>
          <ac:picMkLst>
            <pc:docMk/>
            <pc:sldMk cId="1498542710" sldId="336"/>
            <ac:picMk id="11" creationId="{7A219B82-DACD-4794-8960-DA29C7A132D8}"/>
          </ac:picMkLst>
        </pc:picChg>
        <pc:picChg chg="del">
          <ac:chgData name="Kulinich Bohdan" userId="48e65c9f34e137d0" providerId="LiveId" clId="{7C843355-CAC5-49B7-93E9-8ECBB6F9307A}" dt="2019-12-02T09:13:43.656" v="85" actId="478"/>
          <ac:picMkLst>
            <pc:docMk/>
            <pc:sldMk cId="1498542710" sldId="336"/>
            <ac:picMk id="12" creationId="{D52C46C7-90BB-4C8E-B140-3D0748E2A628}"/>
          </ac:picMkLst>
        </pc:picChg>
        <pc:picChg chg="add del mod">
          <ac:chgData name="Kulinich Bohdan" userId="48e65c9f34e137d0" providerId="LiveId" clId="{7C843355-CAC5-49B7-93E9-8ECBB6F9307A}" dt="2019-12-02T09:41:32.335" v="290" actId="478"/>
          <ac:picMkLst>
            <pc:docMk/>
            <pc:sldMk cId="1498542710" sldId="336"/>
            <ac:picMk id="16" creationId="{DF43450E-4780-4A0F-A788-94D337B9B2FE}"/>
          </ac:picMkLst>
        </pc:picChg>
        <pc:picChg chg="del">
          <ac:chgData name="Kulinich Bohdan" userId="48e65c9f34e137d0" providerId="LiveId" clId="{7C843355-CAC5-49B7-93E9-8ECBB6F9307A}" dt="2019-12-02T09:13:43.656" v="85" actId="478"/>
          <ac:picMkLst>
            <pc:docMk/>
            <pc:sldMk cId="1498542710" sldId="336"/>
            <ac:picMk id="18" creationId="{F2727B01-76D2-4FF2-8684-E729100CCC6E}"/>
          </ac:picMkLst>
        </pc:picChg>
        <pc:picChg chg="del">
          <ac:chgData name="Kulinich Bohdan" userId="48e65c9f34e137d0" providerId="LiveId" clId="{7C843355-CAC5-49B7-93E9-8ECBB6F9307A}" dt="2019-12-02T09:13:43.656" v="85" actId="478"/>
          <ac:picMkLst>
            <pc:docMk/>
            <pc:sldMk cId="1498542710" sldId="336"/>
            <ac:picMk id="19" creationId="{1561AE46-C62B-4859-B92D-EC1C786A7AAE}"/>
          </ac:picMkLst>
        </pc:picChg>
        <pc:picChg chg="del">
          <ac:chgData name="Kulinich Bohdan" userId="48e65c9f34e137d0" providerId="LiveId" clId="{7C843355-CAC5-49B7-93E9-8ECBB6F9307A}" dt="2019-12-02T09:13:43.656" v="85" actId="478"/>
          <ac:picMkLst>
            <pc:docMk/>
            <pc:sldMk cId="1498542710" sldId="336"/>
            <ac:picMk id="20" creationId="{DAA7B6E2-512B-4992-87BE-A1E8B6EF514C}"/>
          </ac:picMkLst>
        </pc:picChg>
        <pc:picChg chg="del">
          <ac:chgData name="Kulinich Bohdan" userId="48e65c9f34e137d0" providerId="LiveId" clId="{7C843355-CAC5-49B7-93E9-8ECBB6F9307A}" dt="2019-12-02T09:13:43.656" v="85" actId="478"/>
          <ac:picMkLst>
            <pc:docMk/>
            <pc:sldMk cId="1498542710" sldId="336"/>
            <ac:picMk id="21" creationId="{B4A136A0-1314-44C7-8E77-050EA6C48844}"/>
          </ac:picMkLst>
        </pc:picChg>
        <pc:picChg chg="del">
          <ac:chgData name="Kulinich Bohdan" userId="48e65c9f34e137d0" providerId="LiveId" clId="{7C843355-CAC5-49B7-93E9-8ECBB6F9307A}" dt="2019-12-02T09:13:43.656" v="85" actId="478"/>
          <ac:picMkLst>
            <pc:docMk/>
            <pc:sldMk cId="1498542710" sldId="336"/>
            <ac:picMk id="22" creationId="{4B585BE6-301A-497F-BBA0-74BCF87F21EF}"/>
          </ac:picMkLst>
        </pc:picChg>
        <pc:picChg chg="del">
          <ac:chgData name="Kulinich Bohdan" userId="48e65c9f34e137d0" providerId="LiveId" clId="{7C843355-CAC5-49B7-93E9-8ECBB6F9307A}" dt="2019-12-02T09:13:43.656" v="85" actId="478"/>
          <ac:picMkLst>
            <pc:docMk/>
            <pc:sldMk cId="1498542710" sldId="336"/>
            <ac:picMk id="23" creationId="{19795C09-54ED-4293-9A9B-D9ED5E98CA4D}"/>
          </ac:picMkLst>
        </pc:picChg>
        <pc:picChg chg="del">
          <ac:chgData name="Kulinich Bohdan" userId="48e65c9f34e137d0" providerId="LiveId" clId="{7C843355-CAC5-49B7-93E9-8ECBB6F9307A}" dt="2019-12-02T09:13:43.656" v="85" actId="478"/>
          <ac:picMkLst>
            <pc:docMk/>
            <pc:sldMk cId="1498542710" sldId="336"/>
            <ac:picMk id="24" creationId="{AA971717-A1FE-4C77-ACC2-2EE4E66AE531}"/>
          </ac:picMkLst>
        </pc:picChg>
        <pc:picChg chg="del">
          <ac:chgData name="Kulinich Bohdan" userId="48e65c9f34e137d0" providerId="LiveId" clId="{7C843355-CAC5-49B7-93E9-8ECBB6F9307A}" dt="2019-12-02T09:13:43.656" v="85" actId="478"/>
          <ac:picMkLst>
            <pc:docMk/>
            <pc:sldMk cId="1498542710" sldId="336"/>
            <ac:picMk id="25" creationId="{0AA0ED14-0244-4DF6-B4C5-3EC569F27ED9}"/>
          </ac:picMkLst>
        </pc:picChg>
        <pc:picChg chg="del">
          <ac:chgData name="Kulinich Bohdan" userId="48e65c9f34e137d0" providerId="LiveId" clId="{7C843355-CAC5-49B7-93E9-8ECBB6F9307A}" dt="2019-12-02T09:13:43.656" v="85" actId="478"/>
          <ac:picMkLst>
            <pc:docMk/>
            <pc:sldMk cId="1498542710" sldId="336"/>
            <ac:picMk id="26" creationId="{0B17354A-E921-4E9E-BE1A-9867E12B6D19}"/>
          </ac:picMkLst>
        </pc:picChg>
        <pc:picChg chg="add del mod">
          <ac:chgData name="Kulinich Bohdan" userId="48e65c9f34e137d0" providerId="LiveId" clId="{7C843355-CAC5-49B7-93E9-8ECBB6F9307A}" dt="2019-12-02T10:04:33.836" v="301" actId="478"/>
          <ac:picMkLst>
            <pc:docMk/>
            <pc:sldMk cId="1498542710" sldId="336"/>
            <ac:picMk id="27" creationId="{46CFB5C9-97F0-446F-94F3-651B06EDE1F9}"/>
          </ac:picMkLst>
        </pc:picChg>
        <pc:picChg chg="del">
          <ac:chgData name="Kulinich Bohdan" userId="48e65c9f34e137d0" providerId="LiveId" clId="{7C843355-CAC5-49B7-93E9-8ECBB6F9307A}" dt="2019-12-02T09:13:43.656" v="85" actId="478"/>
          <ac:picMkLst>
            <pc:docMk/>
            <pc:sldMk cId="1498542710" sldId="336"/>
            <ac:picMk id="29" creationId="{AA432217-180F-4707-8C74-CB8991B25626}"/>
          </ac:picMkLst>
        </pc:picChg>
        <pc:picChg chg="del">
          <ac:chgData name="Kulinich Bohdan" userId="48e65c9f34e137d0" providerId="LiveId" clId="{7C843355-CAC5-49B7-93E9-8ECBB6F9307A}" dt="2019-12-02T09:13:43.656" v="85" actId="478"/>
          <ac:picMkLst>
            <pc:docMk/>
            <pc:sldMk cId="1498542710" sldId="336"/>
            <ac:picMk id="30" creationId="{52DC277D-48C5-4B4F-BD49-F47A437A454A}"/>
          </ac:picMkLst>
        </pc:picChg>
        <pc:picChg chg="del">
          <ac:chgData name="Kulinich Bohdan" userId="48e65c9f34e137d0" providerId="LiveId" clId="{7C843355-CAC5-49B7-93E9-8ECBB6F9307A}" dt="2019-12-02T09:13:43.656" v="85" actId="478"/>
          <ac:picMkLst>
            <pc:docMk/>
            <pc:sldMk cId="1498542710" sldId="336"/>
            <ac:picMk id="31" creationId="{7F365823-AE76-4AF5-8B97-FAF23DCE9E87}"/>
          </ac:picMkLst>
        </pc:picChg>
        <pc:picChg chg="del">
          <ac:chgData name="Kulinich Bohdan" userId="48e65c9f34e137d0" providerId="LiveId" clId="{7C843355-CAC5-49B7-93E9-8ECBB6F9307A}" dt="2019-12-02T09:13:43.656" v="85" actId="478"/>
          <ac:picMkLst>
            <pc:docMk/>
            <pc:sldMk cId="1498542710" sldId="336"/>
            <ac:picMk id="32" creationId="{BE874FE0-74A9-4E8C-BD24-CF9839AB9F17}"/>
          </ac:picMkLst>
        </pc:picChg>
        <pc:picChg chg="del">
          <ac:chgData name="Kulinich Bohdan" userId="48e65c9f34e137d0" providerId="LiveId" clId="{7C843355-CAC5-49B7-93E9-8ECBB6F9307A}" dt="2019-12-02T09:13:43.656" v="85" actId="478"/>
          <ac:picMkLst>
            <pc:docMk/>
            <pc:sldMk cId="1498542710" sldId="336"/>
            <ac:picMk id="33" creationId="{D63BAEC9-C134-428A-A859-6276221E1CC0}"/>
          </ac:picMkLst>
        </pc:picChg>
        <pc:picChg chg="del">
          <ac:chgData name="Kulinich Bohdan" userId="48e65c9f34e137d0" providerId="LiveId" clId="{7C843355-CAC5-49B7-93E9-8ECBB6F9307A}" dt="2019-12-02T09:13:43.656" v="85" actId="478"/>
          <ac:picMkLst>
            <pc:docMk/>
            <pc:sldMk cId="1498542710" sldId="336"/>
            <ac:picMk id="34" creationId="{495416BF-D7C1-450D-A2B1-96FA5BD77779}"/>
          </ac:picMkLst>
        </pc:picChg>
        <pc:picChg chg="del">
          <ac:chgData name="Kulinich Bohdan" userId="48e65c9f34e137d0" providerId="LiveId" clId="{7C843355-CAC5-49B7-93E9-8ECBB6F9307A}" dt="2019-12-02T09:13:43.656" v="85" actId="478"/>
          <ac:picMkLst>
            <pc:docMk/>
            <pc:sldMk cId="1498542710" sldId="336"/>
            <ac:picMk id="35" creationId="{45E2DEB8-06F2-4032-B780-7D831A116BC4}"/>
          </ac:picMkLst>
        </pc:picChg>
        <pc:picChg chg="del">
          <ac:chgData name="Kulinich Bohdan" userId="48e65c9f34e137d0" providerId="LiveId" clId="{7C843355-CAC5-49B7-93E9-8ECBB6F9307A}" dt="2019-12-02T09:13:43.656" v="85" actId="478"/>
          <ac:picMkLst>
            <pc:docMk/>
            <pc:sldMk cId="1498542710" sldId="336"/>
            <ac:picMk id="36" creationId="{2EF8BB6C-2ACE-44CE-B2C5-2FF28D898A84}"/>
          </ac:picMkLst>
        </pc:picChg>
        <pc:picChg chg="del">
          <ac:chgData name="Kulinich Bohdan" userId="48e65c9f34e137d0" providerId="LiveId" clId="{7C843355-CAC5-49B7-93E9-8ECBB6F9307A}" dt="2019-12-02T09:13:43.656" v="85" actId="478"/>
          <ac:picMkLst>
            <pc:docMk/>
            <pc:sldMk cId="1498542710" sldId="336"/>
            <ac:picMk id="37" creationId="{472D6E04-B2C6-47F3-BA3C-C99D44988D66}"/>
          </ac:picMkLst>
        </pc:picChg>
        <pc:picChg chg="add">
          <ac:chgData name="Kulinich Bohdan" userId="48e65c9f34e137d0" providerId="LiveId" clId="{7C843355-CAC5-49B7-93E9-8ECBB6F9307A}" dt="2019-12-02T09:16:28.438" v="87"/>
          <ac:picMkLst>
            <pc:docMk/>
            <pc:sldMk cId="1498542710" sldId="336"/>
            <ac:picMk id="44" creationId="{59FFFADE-2CB6-4199-9284-AF5D73D9490B}"/>
          </ac:picMkLst>
        </pc:picChg>
        <pc:picChg chg="add del mod">
          <ac:chgData name="Kulinich Bohdan" userId="48e65c9f34e137d0" providerId="LiveId" clId="{7C843355-CAC5-49B7-93E9-8ECBB6F9307A}" dt="2019-12-02T10:03:03.952" v="298" actId="478"/>
          <ac:picMkLst>
            <pc:docMk/>
            <pc:sldMk cId="1498542710" sldId="336"/>
            <ac:picMk id="46" creationId="{2F8F0ABF-5088-42CC-808E-8FCC6DBEFEA6}"/>
          </ac:picMkLst>
        </pc:picChg>
        <pc:picChg chg="add del mod">
          <ac:chgData name="Kulinich Bohdan" userId="48e65c9f34e137d0" providerId="LiveId" clId="{7C843355-CAC5-49B7-93E9-8ECBB6F9307A}" dt="2019-12-02T10:23:40.010" v="315" actId="478"/>
          <ac:picMkLst>
            <pc:docMk/>
            <pc:sldMk cId="1498542710" sldId="336"/>
            <ac:picMk id="48" creationId="{E4D9F064-A4AF-466B-8B3F-9C1988BCE52B}"/>
          </ac:picMkLst>
        </pc:picChg>
        <pc:picChg chg="add mod">
          <ac:chgData name="Kulinich Bohdan" userId="48e65c9f34e137d0" providerId="LiveId" clId="{7C843355-CAC5-49B7-93E9-8ECBB6F9307A}" dt="2019-12-02T10:23:42.650" v="316" actId="1076"/>
          <ac:picMkLst>
            <pc:docMk/>
            <pc:sldMk cId="1498542710" sldId="336"/>
            <ac:picMk id="50" creationId="{DE175343-F1B1-4A3D-86F2-929EA0F24D5B}"/>
          </ac:picMkLst>
        </pc:picChg>
        <pc:cxnChg chg="del">
          <ac:chgData name="Kulinich Bohdan" userId="48e65c9f34e137d0" providerId="LiveId" clId="{7C843355-CAC5-49B7-93E9-8ECBB6F9307A}" dt="2019-12-02T09:13:43.656" v="85" actId="478"/>
          <ac:cxnSpMkLst>
            <pc:docMk/>
            <pc:sldMk cId="1498542710" sldId="336"/>
            <ac:cxnSpMk id="5" creationId="{1EB52E55-3454-4705-8814-79ACB65D9710}"/>
          </ac:cxnSpMkLst>
        </pc:cxnChg>
      </pc:sldChg>
      <pc:sldChg chg="addSp delSp del modAnim">
        <pc:chgData name="Kulinich Bohdan" userId="48e65c9f34e137d0" providerId="LiveId" clId="{7C843355-CAC5-49B7-93E9-8ECBB6F9307A}" dt="2019-12-09T05:05:57.474" v="6780" actId="47"/>
        <pc:sldMkLst>
          <pc:docMk/>
          <pc:sldMk cId="3984483086" sldId="337"/>
        </pc:sldMkLst>
        <pc:spChg chg="add del">
          <ac:chgData name="Kulinich Bohdan" userId="48e65c9f34e137d0" providerId="LiveId" clId="{7C843355-CAC5-49B7-93E9-8ECBB6F9307A}" dt="2019-12-03T09:30:00.010" v="3368"/>
          <ac:spMkLst>
            <pc:docMk/>
            <pc:sldMk cId="3984483086" sldId="337"/>
            <ac:spMk id="13" creationId="{C8899CB5-D5B6-4E49-8E70-32A0146D5514}"/>
          </ac:spMkLst>
        </pc:spChg>
      </pc:sldChg>
      <pc:sldChg chg="del">
        <pc:chgData name="Kulinich Bohdan" userId="48e65c9f34e137d0" providerId="LiveId" clId="{7C843355-CAC5-49B7-93E9-8ECBB6F9307A}" dt="2019-12-09T05:05:57.474" v="6780" actId="47"/>
        <pc:sldMkLst>
          <pc:docMk/>
          <pc:sldMk cId="3481288731" sldId="340"/>
        </pc:sldMkLst>
      </pc:sldChg>
      <pc:sldChg chg="del">
        <pc:chgData name="Kulinich Bohdan" userId="48e65c9f34e137d0" providerId="LiveId" clId="{7C843355-CAC5-49B7-93E9-8ECBB6F9307A}" dt="2019-12-09T05:05:57.474" v="6780" actId="47"/>
        <pc:sldMkLst>
          <pc:docMk/>
          <pc:sldMk cId="105514428" sldId="341"/>
        </pc:sldMkLst>
      </pc:sldChg>
      <pc:sldChg chg="modSp">
        <pc:chgData name="Kulinich Bohdan" userId="48e65c9f34e137d0" providerId="LiveId" clId="{7C843355-CAC5-49B7-93E9-8ECBB6F9307A}" dt="2019-12-09T05:14:41.016" v="6997" actId="20577"/>
        <pc:sldMkLst>
          <pc:docMk/>
          <pc:sldMk cId="2322695353" sldId="342"/>
        </pc:sldMkLst>
        <pc:spChg chg="mod">
          <ac:chgData name="Kulinich Bohdan" userId="48e65c9f34e137d0" providerId="LiveId" clId="{7C843355-CAC5-49B7-93E9-8ECBB6F9307A}" dt="2019-12-09T05:14:41.016" v="6997" actId="20577"/>
          <ac:spMkLst>
            <pc:docMk/>
            <pc:sldMk cId="2322695353" sldId="342"/>
            <ac:spMk id="7" creationId="{00000000-0000-0000-0000-000000000000}"/>
          </ac:spMkLst>
        </pc:spChg>
      </pc:sldChg>
      <pc:sldChg chg="addSp modSp modAnim">
        <pc:chgData name="Kulinich Bohdan" userId="48e65c9f34e137d0" providerId="LiveId" clId="{7C843355-CAC5-49B7-93E9-8ECBB6F9307A}" dt="2019-12-09T08:11:42.609" v="7825" actId="166"/>
        <pc:sldMkLst>
          <pc:docMk/>
          <pc:sldMk cId="2720157086" sldId="343"/>
        </pc:sldMkLst>
        <pc:spChg chg="mod ord">
          <ac:chgData name="Kulinich Bohdan" userId="48e65c9f34e137d0" providerId="LiveId" clId="{7C843355-CAC5-49B7-93E9-8ECBB6F9307A}" dt="2019-12-09T08:11:42.609" v="7825" actId="166"/>
          <ac:spMkLst>
            <pc:docMk/>
            <pc:sldMk cId="2720157086" sldId="343"/>
            <ac:spMk id="7" creationId="{00000000-0000-0000-0000-000000000000}"/>
          </ac:spMkLst>
        </pc:spChg>
        <pc:spChg chg="add mod">
          <ac:chgData name="Kulinich Bohdan" userId="48e65c9f34e137d0" providerId="LiveId" clId="{7C843355-CAC5-49B7-93E9-8ECBB6F9307A}" dt="2019-12-09T05:36:49.692" v="7346" actId="14100"/>
          <ac:spMkLst>
            <pc:docMk/>
            <pc:sldMk cId="2720157086" sldId="343"/>
            <ac:spMk id="8" creationId="{C6C23B9F-7D11-4348-9679-E8645EC03D8E}"/>
          </ac:spMkLst>
        </pc:spChg>
        <pc:spChg chg="add mod">
          <ac:chgData name="Kulinich Bohdan" userId="48e65c9f34e137d0" providerId="LiveId" clId="{7C843355-CAC5-49B7-93E9-8ECBB6F9307A}" dt="2019-12-09T05:36:57.769" v="7352" actId="20577"/>
          <ac:spMkLst>
            <pc:docMk/>
            <pc:sldMk cId="2720157086" sldId="343"/>
            <ac:spMk id="9" creationId="{4C161B5D-23C3-4CBA-AE4D-82CDC3978769}"/>
          </ac:spMkLst>
        </pc:spChg>
      </pc:sldChg>
      <pc:sldChg chg="addSp delSp modSp modAnim">
        <pc:chgData name="Kulinich Bohdan" userId="48e65c9f34e137d0" providerId="LiveId" clId="{7C843355-CAC5-49B7-93E9-8ECBB6F9307A}" dt="2019-12-09T08:11:47.877" v="7826" actId="166"/>
        <pc:sldMkLst>
          <pc:docMk/>
          <pc:sldMk cId="2796025487" sldId="344"/>
        </pc:sldMkLst>
        <pc:spChg chg="mod ord">
          <ac:chgData name="Kulinich Bohdan" userId="48e65c9f34e137d0" providerId="LiveId" clId="{7C843355-CAC5-49B7-93E9-8ECBB6F9307A}" dt="2019-12-09T08:11:47.877" v="7826" actId="166"/>
          <ac:spMkLst>
            <pc:docMk/>
            <pc:sldMk cId="2796025487" sldId="344"/>
            <ac:spMk id="7" creationId="{00000000-0000-0000-0000-000000000000}"/>
          </ac:spMkLst>
        </pc:spChg>
        <pc:spChg chg="add mod">
          <ac:chgData name="Kulinich Bohdan" userId="48e65c9f34e137d0" providerId="LiveId" clId="{7C843355-CAC5-49B7-93E9-8ECBB6F9307A}" dt="2019-12-09T07:30:02.920" v="7473" actId="14100"/>
          <ac:spMkLst>
            <pc:docMk/>
            <pc:sldMk cId="2796025487" sldId="344"/>
            <ac:spMk id="8" creationId="{87894C4A-E0DD-4388-9E51-F09BC71E4CB2}"/>
          </ac:spMkLst>
        </pc:spChg>
        <pc:spChg chg="add mod">
          <ac:chgData name="Kulinich Bohdan" userId="48e65c9f34e137d0" providerId="LiveId" clId="{7C843355-CAC5-49B7-93E9-8ECBB6F9307A}" dt="2019-12-09T07:44:36.977" v="7517" actId="14100"/>
          <ac:spMkLst>
            <pc:docMk/>
            <pc:sldMk cId="2796025487" sldId="344"/>
            <ac:spMk id="9" creationId="{E7A11B4C-228A-4D0B-928C-416FB76F7093}"/>
          </ac:spMkLst>
        </pc:spChg>
        <pc:spChg chg="add mod">
          <ac:chgData name="Kulinich Bohdan" userId="48e65c9f34e137d0" providerId="LiveId" clId="{7C843355-CAC5-49B7-93E9-8ECBB6F9307A}" dt="2019-12-09T07:45:01.634" v="7541" actId="20577"/>
          <ac:spMkLst>
            <pc:docMk/>
            <pc:sldMk cId="2796025487" sldId="344"/>
            <ac:spMk id="10" creationId="{5AF98569-A4CF-4DFF-A5A5-342D17CD5A7C}"/>
          </ac:spMkLst>
        </pc:spChg>
        <pc:spChg chg="add del">
          <ac:chgData name="Kulinich Bohdan" userId="48e65c9f34e137d0" providerId="LiveId" clId="{7C843355-CAC5-49B7-93E9-8ECBB6F9307A}" dt="2019-12-09T08:00:09.691" v="7719"/>
          <ac:spMkLst>
            <pc:docMk/>
            <pc:sldMk cId="2796025487" sldId="344"/>
            <ac:spMk id="11" creationId="{753428C5-03BF-42C2-B5F5-693E740E2CE4}"/>
          </ac:spMkLst>
        </pc:spChg>
      </pc:sldChg>
      <pc:sldChg chg="addSp delSp modSp modAnim">
        <pc:chgData name="Kulinich Bohdan" userId="48e65c9f34e137d0" providerId="LiveId" clId="{7C843355-CAC5-49B7-93E9-8ECBB6F9307A}" dt="2019-12-09T09:15:41.564" v="7966" actId="166"/>
        <pc:sldMkLst>
          <pc:docMk/>
          <pc:sldMk cId="1516348593" sldId="345"/>
        </pc:sldMkLst>
        <pc:spChg chg="mod ord">
          <ac:chgData name="Kulinich Bohdan" userId="48e65c9f34e137d0" providerId="LiveId" clId="{7C843355-CAC5-49B7-93E9-8ECBB6F9307A}" dt="2019-12-09T09:15:41.564" v="7966" actId="166"/>
          <ac:spMkLst>
            <pc:docMk/>
            <pc:sldMk cId="1516348593" sldId="345"/>
            <ac:spMk id="7" creationId="{00000000-0000-0000-0000-000000000000}"/>
          </ac:spMkLst>
        </pc:spChg>
        <pc:spChg chg="add mod">
          <ac:chgData name="Kulinich Bohdan" userId="48e65c9f34e137d0" providerId="LiveId" clId="{7C843355-CAC5-49B7-93E9-8ECBB6F9307A}" dt="2019-12-09T08:00:51.579" v="7765" actId="1076"/>
          <ac:spMkLst>
            <pc:docMk/>
            <pc:sldMk cId="1516348593" sldId="345"/>
            <ac:spMk id="8" creationId="{8FA41C21-0B3E-4A8F-8F1D-52D61626E30F}"/>
          </ac:spMkLst>
        </pc:spChg>
        <pc:spChg chg="add del">
          <ac:chgData name="Kulinich Bohdan" userId="48e65c9f34e137d0" providerId="LiveId" clId="{7C843355-CAC5-49B7-93E9-8ECBB6F9307A}" dt="2019-12-09T08:00:07.317" v="7718"/>
          <ac:spMkLst>
            <pc:docMk/>
            <pc:sldMk cId="1516348593" sldId="345"/>
            <ac:spMk id="9" creationId="{D2017915-727B-486F-B42B-B4CF0F379448}"/>
          </ac:spMkLst>
        </pc:spChg>
        <pc:spChg chg="add mod">
          <ac:chgData name="Kulinich Bohdan" userId="48e65c9f34e137d0" providerId="LiveId" clId="{7C843355-CAC5-49B7-93E9-8ECBB6F9307A}" dt="2019-12-09T08:00:51.579" v="7765" actId="1076"/>
          <ac:spMkLst>
            <pc:docMk/>
            <pc:sldMk cId="1516348593" sldId="345"/>
            <ac:spMk id="10" creationId="{C09BC5A3-4D9A-4DE9-81E8-621AD13793D4}"/>
          </ac:spMkLst>
        </pc:spChg>
        <pc:spChg chg="add mod">
          <ac:chgData name="Kulinich Bohdan" userId="48e65c9f34e137d0" providerId="LiveId" clId="{7C843355-CAC5-49B7-93E9-8ECBB6F9307A}" dt="2019-12-09T08:00:51.579" v="7765" actId="1076"/>
          <ac:spMkLst>
            <pc:docMk/>
            <pc:sldMk cId="1516348593" sldId="345"/>
            <ac:spMk id="11" creationId="{05CA1227-CBC2-4B3C-8903-C21C80FA1D9C}"/>
          </ac:spMkLst>
        </pc:spChg>
        <pc:spChg chg="mod">
          <ac:chgData name="Kulinich Bohdan" userId="48e65c9f34e137d0" providerId="LiveId" clId="{7C843355-CAC5-49B7-93E9-8ECBB6F9307A}" dt="2019-12-09T07:57:59.101" v="7549" actId="20577"/>
          <ac:spMkLst>
            <pc:docMk/>
            <pc:sldMk cId="1516348593" sldId="345"/>
            <ac:spMk id="37" creationId="{00000000-0000-0000-0000-000000000000}"/>
          </ac:spMkLst>
        </pc:spChg>
      </pc:sldChg>
      <pc:sldChg chg="addSp modSp modAnim">
        <pc:chgData name="Kulinich Bohdan" userId="48e65c9f34e137d0" providerId="LiveId" clId="{7C843355-CAC5-49B7-93E9-8ECBB6F9307A}" dt="2019-12-09T10:28:12.913" v="8274" actId="166"/>
        <pc:sldMkLst>
          <pc:docMk/>
          <pc:sldMk cId="2912401770" sldId="346"/>
        </pc:sldMkLst>
        <pc:spChg chg="mod ord">
          <ac:chgData name="Kulinich Bohdan" userId="48e65c9f34e137d0" providerId="LiveId" clId="{7C843355-CAC5-49B7-93E9-8ECBB6F9307A}" dt="2019-12-09T10:28:12.913" v="8274" actId="166"/>
          <ac:spMkLst>
            <pc:docMk/>
            <pc:sldMk cId="2912401770" sldId="346"/>
            <ac:spMk id="7" creationId="{00000000-0000-0000-0000-000000000000}"/>
          </ac:spMkLst>
        </pc:spChg>
        <pc:spChg chg="add mod">
          <ac:chgData name="Kulinich Bohdan" userId="48e65c9f34e137d0" providerId="LiveId" clId="{7C843355-CAC5-49B7-93E9-8ECBB6F9307A}" dt="2019-12-09T09:19:24.470" v="8017" actId="20577"/>
          <ac:spMkLst>
            <pc:docMk/>
            <pc:sldMk cId="2912401770" sldId="346"/>
            <ac:spMk id="8" creationId="{5CA47F7B-FA8D-4390-963C-F2D024A6D000}"/>
          </ac:spMkLst>
        </pc:spChg>
        <pc:spChg chg="add mod">
          <ac:chgData name="Kulinich Bohdan" userId="48e65c9f34e137d0" providerId="LiveId" clId="{7C843355-CAC5-49B7-93E9-8ECBB6F9307A}" dt="2019-12-09T09:16:16.968" v="7994" actId="14100"/>
          <ac:spMkLst>
            <pc:docMk/>
            <pc:sldMk cId="2912401770" sldId="346"/>
            <ac:spMk id="9" creationId="{165571D0-54C8-4596-ADB4-A703FCBC6B92}"/>
          </ac:spMkLst>
        </pc:spChg>
        <pc:spChg chg="add mod">
          <ac:chgData name="Kulinich Bohdan" userId="48e65c9f34e137d0" providerId="LiveId" clId="{7C843355-CAC5-49B7-93E9-8ECBB6F9307A}" dt="2019-12-09T09:16:24.059" v="8001" actId="14100"/>
          <ac:spMkLst>
            <pc:docMk/>
            <pc:sldMk cId="2912401770" sldId="346"/>
            <ac:spMk id="10" creationId="{271616B1-4C8D-472E-9F69-28D2B9CD09FA}"/>
          </ac:spMkLst>
        </pc:spChg>
        <pc:spChg chg="mod">
          <ac:chgData name="Kulinich Bohdan" userId="48e65c9f34e137d0" providerId="LiveId" clId="{7C843355-CAC5-49B7-93E9-8ECBB6F9307A}" dt="2019-12-09T09:14:17.092" v="7829" actId="20577"/>
          <ac:spMkLst>
            <pc:docMk/>
            <pc:sldMk cId="2912401770" sldId="346"/>
            <ac:spMk id="37" creationId="{00000000-0000-0000-0000-000000000000}"/>
          </ac:spMkLst>
        </pc:spChg>
      </pc:sldChg>
      <pc:sldChg chg="modSp modAnim">
        <pc:chgData name="Kulinich Bohdan" userId="48e65c9f34e137d0" providerId="LiveId" clId="{7C843355-CAC5-49B7-93E9-8ECBB6F9307A}" dt="2019-12-09T09:27:30.976" v="8162" actId="20577"/>
        <pc:sldMkLst>
          <pc:docMk/>
          <pc:sldMk cId="1011046908" sldId="347"/>
        </pc:sldMkLst>
        <pc:spChg chg="mod">
          <ac:chgData name="Kulinich Bohdan" userId="48e65c9f34e137d0" providerId="LiveId" clId="{7C843355-CAC5-49B7-93E9-8ECBB6F9307A}" dt="2019-12-09T09:26:42.063" v="8153" actId="1076"/>
          <ac:spMkLst>
            <pc:docMk/>
            <pc:sldMk cId="1011046908" sldId="347"/>
            <ac:spMk id="7" creationId="{00000000-0000-0000-0000-000000000000}"/>
          </ac:spMkLst>
        </pc:spChg>
        <pc:spChg chg="mod">
          <ac:chgData name="Kulinich Bohdan" userId="48e65c9f34e137d0" providerId="LiveId" clId="{7C843355-CAC5-49B7-93E9-8ECBB6F9307A}" dt="2019-12-09T09:27:30.976" v="8162" actId="20577"/>
          <ac:spMkLst>
            <pc:docMk/>
            <pc:sldMk cId="1011046908" sldId="347"/>
            <ac:spMk id="37" creationId="{00000000-0000-0000-0000-000000000000}"/>
          </ac:spMkLst>
        </pc:spChg>
      </pc:sldChg>
      <pc:sldChg chg="del">
        <pc:chgData name="Kulinich Bohdan" userId="48e65c9f34e137d0" providerId="LiveId" clId="{7C843355-CAC5-49B7-93E9-8ECBB6F9307A}" dt="2019-12-09T05:05:57.474" v="6780" actId="47"/>
        <pc:sldMkLst>
          <pc:docMk/>
          <pc:sldMk cId="1577891844" sldId="348"/>
        </pc:sldMkLst>
      </pc:sldChg>
      <pc:sldChg chg="addSp delSp modSp add delAnim modAnim">
        <pc:chgData name="Kulinich Bohdan" userId="48e65c9f34e137d0" providerId="LiveId" clId="{7C843355-CAC5-49B7-93E9-8ECBB6F9307A}" dt="2019-12-02T13:45:49.323" v="1070" actId="1076"/>
        <pc:sldMkLst>
          <pc:docMk/>
          <pc:sldMk cId="1916564109" sldId="349"/>
        </pc:sldMkLst>
        <pc:spChg chg="add del mod">
          <ac:chgData name="Kulinich Bohdan" userId="48e65c9f34e137d0" providerId="LiveId" clId="{7C843355-CAC5-49B7-93E9-8ECBB6F9307A}" dt="2019-12-02T13:41:36.055" v="1026" actId="478"/>
          <ac:spMkLst>
            <pc:docMk/>
            <pc:sldMk cId="1916564109" sldId="349"/>
            <ac:spMk id="21" creationId="{642E6CB8-7EFA-41DE-AAC0-AAD3A4498689}"/>
          </ac:spMkLst>
        </pc:spChg>
        <pc:spChg chg="add del mod">
          <ac:chgData name="Kulinich Bohdan" userId="48e65c9f34e137d0" providerId="LiveId" clId="{7C843355-CAC5-49B7-93E9-8ECBB6F9307A}" dt="2019-12-02T13:41:37.024" v="1027" actId="478"/>
          <ac:spMkLst>
            <pc:docMk/>
            <pc:sldMk cId="1916564109" sldId="349"/>
            <ac:spMk id="28" creationId="{D8BC733E-A344-4730-8B1A-F393C39AD1DC}"/>
          </ac:spMkLst>
        </pc:spChg>
        <pc:spChg chg="add mod">
          <ac:chgData name="Kulinich Bohdan" userId="48e65c9f34e137d0" providerId="LiveId" clId="{7C843355-CAC5-49B7-93E9-8ECBB6F9307A}" dt="2019-12-02T13:43:50.169" v="1063" actId="1076"/>
          <ac:spMkLst>
            <pc:docMk/>
            <pc:sldMk cId="1916564109" sldId="349"/>
            <ac:spMk id="33" creationId="{EFC220A8-1356-4F95-AA47-BFDB52E93D7E}"/>
          </ac:spMkLst>
        </pc:spChg>
        <pc:spChg chg="add mod">
          <ac:chgData name="Kulinich Bohdan" userId="48e65c9f34e137d0" providerId="LiveId" clId="{7C843355-CAC5-49B7-93E9-8ECBB6F9307A}" dt="2019-12-02T13:43:50.169" v="1063" actId="1076"/>
          <ac:spMkLst>
            <pc:docMk/>
            <pc:sldMk cId="1916564109" sldId="349"/>
            <ac:spMk id="40" creationId="{E1EFDA01-099E-49ED-ABEB-96BAC470C6F3}"/>
          </ac:spMkLst>
        </pc:spChg>
        <pc:spChg chg="add mod">
          <ac:chgData name="Kulinich Bohdan" userId="48e65c9f34e137d0" providerId="LiveId" clId="{7C843355-CAC5-49B7-93E9-8ECBB6F9307A}" dt="2019-12-02T13:43:50.169" v="1063" actId="1076"/>
          <ac:spMkLst>
            <pc:docMk/>
            <pc:sldMk cId="1916564109" sldId="349"/>
            <ac:spMk id="41" creationId="{8A9FE514-AADA-4169-B236-FC7D15A941E9}"/>
          </ac:spMkLst>
        </pc:spChg>
        <pc:spChg chg="del mod ord">
          <ac:chgData name="Kulinich Bohdan" userId="48e65c9f34e137d0" providerId="LiveId" clId="{7C843355-CAC5-49B7-93E9-8ECBB6F9307A}" dt="2019-12-02T13:44:31.643" v="1066" actId="478"/>
          <ac:spMkLst>
            <pc:docMk/>
            <pc:sldMk cId="1916564109" sldId="349"/>
            <ac:spMk id="42" creationId="{F04552D3-F5B5-4638-8518-055E7416EEF9}"/>
          </ac:spMkLst>
        </pc:spChg>
        <pc:spChg chg="add mod">
          <ac:chgData name="Kulinich Bohdan" userId="48e65c9f34e137d0" providerId="LiveId" clId="{7C843355-CAC5-49B7-93E9-8ECBB6F9307A}" dt="2019-12-02T13:43:50.169" v="1063" actId="1076"/>
          <ac:spMkLst>
            <pc:docMk/>
            <pc:sldMk cId="1916564109" sldId="349"/>
            <ac:spMk id="43" creationId="{B3EB383E-283A-4601-A6C4-0CBC4AE89E72}"/>
          </ac:spMkLst>
        </pc:spChg>
        <pc:spChg chg="del mod">
          <ac:chgData name="Kulinich Bohdan" userId="48e65c9f34e137d0" providerId="LiveId" clId="{7C843355-CAC5-49B7-93E9-8ECBB6F9307A}" dt="2019-12-02T11:51:12.092" v="581" actId="478"/>
          <ac:spMkLst>
            <pc:docMk/>
            <pc:sldMk cId="1916564109" sldId="349"/>
            <ac:spMk id="45" creationId="{07111B20-D640-45B5-A434-54732D2C4989}"/>
          </ac:spMkLst>
        </pc:spChg>
        <pc:spChg chg="add mod">
          <ac:chgData name="Kulinich Bohdan" userId="48e65c9f34e137d0" providerId="LiveId" clId="{7C843355-CAC5-49B7-93E9-8ECBB6F9307A}" dt="2019-12-02T13:31:58.626" v="951" actId="1076"/>
          <ac:spMkLst>
            <pc:docMk/>
            <pc:sldMk cId="1916564109" sldId="349"/>
            <ac:spMk id="46" creationId="{17D4B8DD-DB89-47B0-B817-29CEEFFD17A6}"/>
          </ac:spMkLst>
        </pc:spChg>
        <pc:spChg chg="add mod">
          <ac:chgData name="Kulinich Bohdan" userId="48e65c9f34e137d0" providerId="LiveId" clId="{7C843355-CAC5-49B7-93E9-8ECBB6F9307A}" dt="2019-12-02T13:43:44.530" v="1062" actId="1076"/>
          <ac:spMkLst>
            <pc:docMk/>
            <pc:sldMk cId="1916564109" sldId="349"/>
            <ac:spMk id="47" creationId="{27C6691E-F227-400B-A35B-27E15433BA54}"/>
          </ac:spMkLst>
        </pc:spChg>
        <pc:spChg chg="add mod">
          <ac:chgData name="Kulinich Bohdan" userId="48e65c9f34e137d0" providerId="LiveId" clId="{7C843355-CAC5-49B7-93E9-8ECBB6F9307A}" dt="2019-12-02T13:43:44.530" v="1062" actId="1076"/>
          <ac:spMkLst>
            <pc:docMk/>
            <pc:sldMk cId="1916564109" sldId="349"/>
            <ac:spMk id="48" creationId="{45400802-F108-4EF1-972C-A110CBB66E3B}"/>
          </ac:spMkLst>
        </pc:spChg>
        <pc:spChg chg="add mod">
          <ac:chgData name="Kulinich Bohdan" userId="48e65c9f34e137d0" providerId="LiveId" clId="{7C843355-CAC5-49B7-93E9-8ECBB6F9307A}" dt="2019-12-02T13:43:44.530" v="1062" actId="1076"/>
          <ac:spMkLst>
            <pc:docMk/>
            <pc:sldMk cId="1916564109" sldId="349"/>
            <ac:spMk id="49" creationId="{2F099876-2C6C-43D3-8ADC-2EE52633C03D}"/>
          </ac:spMkLst>
        </pc:spChg>
        <pc:spChg chg="del mod">
          <ac:chgData name="Kulinich Bohdan" userId="48e65c9f34e137d0" providerId="LiveId" clId="{7C843355-CAC5-49B7-93E9-8ECBB6F9307A}" dt="2019-12-02T11:51:12.842" v="582" actId="478"/>
          <ac:spMkLst>
            <pc:docMk/>
            <pc:sldMk cId="1916564109" sldId="349"/>
            <ac:spMk id="51" creationId="{9E11DB24-496F-4A20-B9BC-B07437233BE7}"/>
          </ac:spMkLst>
        </pc:spChg>
        <pc:spChg chg="del">
          <ac:chgData name="Kulinich Bohdan" userId="48e65c9f34e137d0" providerId="LiveId" clId="{7C843355-CAC5-49B7-93E9-8ECBB6F9307A}" dt="2019-12-02T11:03:22.683" v="488" actId="478"/>
          <ac:spMkLst>
            <pc:docMk/>
            <pc:sldMk cId="1916564109" sldId="349"/>
            <ac:spMk id="52" creationId="{0E0F4036-D813-422A-88A5-576A90A3C51A}"/>
          </ac:spMkLst>
        </pc:spChg>
        <pc:spChg chg="add mod">
          <ac:chgData name="Kulinich Bohdan" userId="48e65c9f34e137d0" providerId="LiveId" clId="{7C843355-CAC5-49B7-93E9-8ECBB6F9307A}" dt="2019-12-02T13:43:44.530" v="1062" actId="1076"/>
          <ac:spMkLst>
            <pc:docMk/>
            <pc:sldMk cId="1916564109" sldId="349"/>
            <ac:spMk id="53" creationId="{715451C4-343A-49C6-9C2D-CD5C1A614049}"/>
          </ac:spMkLst>
        </pc:spChg>
        <pc:picChg chg="add del mod">
          <ac:chgData name="Kulinich Bohdan" userId="48e65c9f34e137d0" providerId="LiveId" clId="{7C843355-CAC5-49B7-93E9-8ECBB6F9307A}" dt="2019-12-02T11:04:11.165" v="573" actId="478"/>
          <ac:picMkLst>
            <pc:docMk/>
            <pc:sldMk cId="1916564109" sldId="349"/>
            <ac:picMk id="5" creationId="{305A8C17-5887-445B-967D-8B242F1C4491}"/>
          </ac:picMkLst>
        </pc:picChg>
        <pc:picChg chg="del">
          <ac:chgData name="Kulinich Bohdan" userId="48e65c9f34e137d0" providerId="LiveId" clId="{7C843355-CAC5-49B7-93E9-8ECBB6F9307A}" dt="2019-12-02T11:03:12.982" v="483" actId="478"/>
          <ac:picMkLst>
            <pc:docMk/>
            <pc:sldMk cId="1916564109" sldId="349"/>
            <ac:picMk id="6" creationId="{7EDD83CE-85E1-4FC4-873C-046646B4EB47}"/>
          </ac:picMkLst>
        </pc:picChg>
        <pc:picChg chg="add del mod">
          <ac:chgData name="Kulinich Bohdan" userId="48e65c9f34e137d0" providerId="LiveId" clId="{7C843355-CAC5-49B7-93E9-8ECBB6F9307A}" dt="2019-12-02T13:41:37.664" v="1028" actId="478"/>
          <ac:picMkLst>
            <pc:docMk/>
            <pc:sldMk cId="1916564109" sldId="349"/>
            <ac:picMk id="8" creationId="{07F0A0D1-6788-42DA-9D64-9AF12044E1D5}"/>
          </ac:picMkLst>
        </pc:picChg>
        <pc:picChg chg="add del mod">
          <ac:chgData name="Kulinich Bohdan" userId="48e65c9f34e137d0" providerId="LiveId" clId="{7C843355-CAC5-49B7-93E9-8ECBB6F9307A}" dt="2019-12-02T13:41:36.055" v="1026" actId="478"/>
          <ac:picMkLst>
            <pc:docMk/>
            <pc:sldMk cId="1916564109" sldId="349"/>
            <ac:picMk id="10" creationId="{59B877D8-2892-4AC1-99A2-44DCCEEE26D6}"/>
          </ac:picMkLst>
        </pc:picChg>
        <pc:picChg chg="add del mod">
          <ac:chgData name="Kulinich Bohdan" userId="48e65c9f34e137d0" providerId="LiveId" clId="{7C843355-CAC5-49B7-93E9-8ECBB6F9307A}" dt="2019-12-02T13:41:36.055" v="1026" actId="478"/>
          <ac:picMkLst>
            <pc:docMk/>
            <pc:sldMk cId="1916564109" sldId="349"/>
            <ac:picMk id="12" creationId="{0EE40042-AD9D-40BA-89A6-904DF193A046}"/>
          </ac:picMkLst>
        </pc:picChg>
        <pc:picChg chg="add del mod">
          <ac:chgData name="Kulinich Bohdan" userId="48e65c9f34e137d0" providerId="LiveId" clId="{7C843355-CAC5-49B7-93E9-8ECBB6F9307A}" dt="2019-12-02T13:41:36.055" v="1026" actId="478"/>
          <ac:picMkLst>
            <pc:docMk/>
            <pc:sldMk cId="1916564109" sldId="349"/>
            <ac:picMk id="14" creationId="{34B5ECD8-7C44-4973-9A34-7D106E2D2BD6}"/>
          </ac:picMkLst>
        </pc:picChg>
        <pc:picChg chg="add del mod">
          <ac:chgData name="Kulinich Bohdan" userId="48e65c9f34e137d0" providerId="LiveId" clId="{7C843355-CAC5-49B7-93E9-8ECBB6F9307A}" dt="2019-12-02T13:41:36.055" v="1026" actId="478"/>
          <ac:picMkLst>
            <pc:docMk/>
            <pc:sldMk cId="1916564109" sldId="349"/>
            <ac:picMk id="16" creationId="{4CB20504-5D73-4153-B64C-BBD154EF72BF}"/>
          </ac:picMkLst>
        </pc:picChg>
        <pc:picChg chg="add del mod">
          <ac:chgData name="Kulinich Bohdan" userId="48e65c9f34e137d0" providerId="LiveId" clId="{7C843355-CAC5-49B7-93E9-8ECBB6F9307A}" dt="2019-12-02T13:41:36.055" v="1026" actId="478"/>
          <ac:picMkLst>
            <pc:docMk/>
            <pc:sldMk cId="1916564109" sldId="349"/>
            <ac:picMk id="18" creationId="{43034330-E2B9-49B8-885B-BF42C4A771E7}"/>
          </ac:picMkLst>
        </pc:picChg>
        <pc:picChg chg="add del mod">
          <ac:chgData name="Kulinich Bohdan" userId="48e65c9f34e137d0" providerId="LiveId" clId="{7C843355-CAC5-49B7-93E9-8ECBB6F9307A}" dt="2019-12-02T13:41:36.055" v="1026" actId="478"/>
          <ac:picMkLst>
            <pc:docMk/>
            <pc:sldMk cId="1916564109" sldId="349"/>
            <ac:picMk id="20" creationId="{E120E40A-682A-4B86-B257-BE68BBB7815A}"/>
          </ac:picMkLst>
        </pc:picChg>
        <pc:picChg chg="add del mod">
          <ac:chgData name="Kulinich Bohdan" userId="48e65c9f34e137d0" providerId="LiveId" clId="{7C843355-CAC5-49B7-93E9-8ECBB6F9307A}" dt="2019-12-02T12:54:43.379" v="740" actId="478"/>
          <ac:picMkLst>
            <pc:docMk/>
            <pc:sldMk cId="1916564109" sldId="349"/>
            <ac:picMk id="23" creationId="{E4E8CC35-C1DE-44DB-8FCA-0B12D77A6ADA}"/>
          </ac:picMkLst>
        </pc:picChg>
        <pc:picChg chg="add del mod">
          <ac:chgData name="Kulinich Bohdan" userId="48e65c9f34e137d0" providerId="LiveId" clId="{7C843355-CAC5-49B7-93E9-8ECBB6F9307A}" dt="2019-12-02T12:54:43.879" v="741" actId="478"/>
          <ac:picMkLst>
            <pc:docMk/>
            <pc:sldMk cId="1916564109" sldId="349"/>
            <ac:picMk id="25" creationId="{3CACAB28-249B-4536-A594-26F8ACD36FDD}"/>
          </ac:picMkLst>
        </pc:picChg>
        <pc:picChg chg="add mod">
          <ac:chgData name="Kulinich Bohdan" userId="48e65c9f34e137d0" providerId="LiveId" clId="{7C843355-CAC5-49B7-93E9-8ECBB6F9307A}" dt="2019-12-02T13:43:50.169" v="1063" actId="1076"/>
          <ac:picMkLst>
            <pc:docMk/>
            <pc:sldMk cId="1916564109" sldId="349"/>
            <ac:picMk id="27" creationId="{10391695-1125-4675-BB14-8C5AF4BF632B}"/>
          </ac:picMkLst>
        </pc:picChg>
        <pc:picChg chg="add del mod">
          <ac:chgData name="Kulinich Bohdan" userId="48e65c9f34e137d0" providerId="LiveId" clId="{7C843355-CAC5-49B7-93E9-8ECBB6F9307A}" dt="2019-12-02T11:59:04.601" v="714" actId="478"/>
          <ac:picMkLst>
            <pc:docMk/>
            <pc:sldMk cId="1916564109" sldId="349"/>
            <ac:picMk id="29" creationId="{4EE0FCF5-01BC-458F-983B-757F4C49483E}"/>
          </ac:picMkLst>
        </pc:picChg>
        <pc:picChg chg="add del mod">
          <ac:chgData name="Kulinich Bohdan" userId="48e65c9f34e137d0" providerId="LiveId" clId="{7C843355-CAC5-49B7-93E9-8ECBB6F9307A}" dt="2019-12-02T11:59:03.351" v="713" actId="478"/>
          <ac:picMkLst>
            <pc:docMk/>
            <pc:sldMk cId="1916564109" sldId="349"/>
            <ac:picMk id="30" creationId="{50B676B1-DF1E-45BC-9678-FB269665A98D}"/>
          </ac:picMkLst>
        </pc:picChg>
        <pc:picChg chg="add mod">
          <ac:chgData name="Kulinich Bohdan" userId="48e65c9f34e137d0" providerId="LiveId" clId="{7C843355-CAC5-49B7-93E9-8ECBB6F9307A}" dt="2019-12-02T13:45:49.323" v="1070" actId="1076"/>
          <ac:picMkLst>
            <pc:docMk/>
            <pc:sldMk cId="1916564109" sldId="349"/>
            <ac:picMk id="32" creationId="{756D2598-7A9A-4A3E-B54A-81308C18C15E}"/>
          </ac:picMkLst>
        </pc:picChg>
        <pc:picChg chg="del">
          <ac:chgData name="Kulinich Bohdan" userId="48e65c9f34e137d0" providerId="LiveId" clId="{7C843355-CAC5-49B7-93E9-8ECBB6F9307A}" dt="2019-12-02T11:03:13.435" v="484" actId="478"/>
          <ac:picMkLst>
            <pc:docMk/>
            <pc:sldMk cId="1916564109" sldId="349"/>
            <ac:picMk id="50" creationId="{DE175343-F1B1-4A3D-86F2-929EA0F24D5B}"/>
          </ac:picMkLst>
        </pc:picChg>
      </pc:sldChg>
      <pc:sldChg chg="addSp delSp modSp add delAnim modAnim">
        <pc:chgData name="Kulinich Bohdan" userId="48e65c9f34e137d0" providerId="LiveId" clId="{7C843355-CAC5-49B7-93E9-8ECBB6F9307A}" dt="2019-12-03T10:08:42.683" v="3597" actId="571"/>
        <pc:sldMkLst>
          <pc:docMk/>
          <pc:sldMk cId="4162821723" sldId="350"/>
        </pc:sldMkLst>
        <pc:spChg chg="add mod">
          <ac:chgData name="Kulinich Bohdan" userId="48e65c9f34e137d0" providerId="LiveId" clId="{7C843355-CAC5-49B7-93E9-8ECBB6F9307A}" dt="2019-12-02T13:40:35.736" v="1018" actId="14100"/>
          <ac:spMkLst>
            <pc:docMk/>
            <pc:sldMk cId="4162821723" sldId="350"/>
            <ac:spMk id="18" creationId="{B15049CB-6405-4811-9065-3A8A660BEC6A}"/>
          </ac:spMkLst>
        </pc:spChg>
        <pc:spChg chg="add mod">
          <ac:chgData name="Kulinich Bohdan" userId="48e65c9f34e137d0" providerId="LiveId" clId="{7C843355-CAC5-49B7-93E9-8ECBB6F9307A}" dt="2019-12-02T13:40:40.735" v="1019" actId="1076"/>
          <ac:spMkLst>
            <pc:docMk/>
            <pc:sldMk cId="4162821723" sldId="350"/>
            <ac:spMk id="19" creationId="{639A3FF9-E885-4FC4-B9E6-0F45CB0C49F1}"/>
          </ac:spMkLst>
        </pc:spChg>
        <pc:spChg chg="add mod">
          <ac:chgData name="Kulinich Bohdan" userId="48e65c9f34e137d0" providerId="LiveId" clId="{7C843355-CAC5-49B7-93E9-8ECBB6F9307A}" dt="2019-12-02T13:47:19.846" v="1111" actId="1076"/>
          <ac:spMkLst>
            <pc:docMk/>
            <pc:sldMk cId="4162821723" sldId="350"/>
            <ac:spMk id="20" creationId="{451A74D2-6251-43E7-93EC-EC1482747758}"/>
          </ac:spMkLst>
        </pc:spChg>
        <pc:spChg chg="del">
          <ac:chgData name="Kulinich Bohdan" userId="48e65c9f34e137d0" providerId="LiveId" clId="{7C843355-CAC5-49B7-93E9-8ECBB6F9307A}" dt="2019-12-02T13:39:31.175" v="1003" actId="478"/>
          <ac:spMkLst>
            <pc:docMk/>
            <pc:sldMk cId="4162821723" sldId="350"/>
            <ac:spMk id="51" creationId="{9E11DB24-496F-4A20-B9BC-B07437233BE7}"/>
          </ac:spMkLst>
        </pc:spChg>
        <pc:picChg chg="add mod">
          <ac:chgData name="Kulinich Bohdan" userId="48e65c9f34e137d0" providerId="LiveId" clId="{7C843355-CAC5-49B7-93E9-8ECBB6F9307A}" dt="2019-12-02T13:39:56.815" v="1007" actId="1076"/>
          <ac:picMkLst>
            <pc:docMk/>
            <pc:sldMk cId="4162821723" sldId="350"/>
            <ac:picMk id="11" creationId="{77194565-2C91-4CDC-9CAB-EDCD46269118}"/>
          </ac:picMkLst>
        </pc:picChg>
        <pc:picChg chg="add mod">
          <ac:chgData name="Kulinich Bohdan" userId="48e65c9f34e137d0" providerId="LiveId" clId="{7C843355-CAC5-49B7-93E9-8ECBB6F9307A}" dt="2019-12-02T13:40:26.769" v="1016" actId="1076"/>
          <ac:picMkLst>
            <pc:docMk/>
            <pc:sldMk cId="4162821723" sldId="350"/>
            <ac:picMk id="12" creationId="{4A01DC4A-050E-4722-99F6-B5E98E9C4CEE}"/>
          </ac:picMkLst>
        </pc:picChg>
        <pc:picChg chg="add mod">
          <ac:chgData name="Kulinich Bohdan" userId="48e65c9f34e137d0" providerId="LiveId" clId="{7C843355-CAC5-49B7-93E9-8ECBB6F9307A}" dt="2019-12-02T13:40:26.769" v="1016" actId="1076"/>
          <ac:picMkLst>
            <pc:docMk/>
            <pc:sldMk cId="4162821723" sldId="350"/>
            <ac:picMk id="13" creationId="{9B0AA213-6097-40D3-8473-661232C8924F}"/>
          </ac:picMkLst>
        </pc:picChg>
        <pc:picChg chg="add mod">
          <ac:chgData name="Kulinich Bohdan" userId="48e65c9f34e137d0" providerId="LiveId" clId="{7C843355-CAC5-49B7-93E9-8ECBB6F9307A}" dt="2019-12-02T13:40:26.769" v="1016" actId="1076"/>
          <ac:picMkLst>
            <pc:docMk/>
            <pc:sldMk cId="4162821723" sldId="350"/>
            <ac:picMk id="14" creationId="{47BC61D3-883C-496B-8E33-CFF8B5B1A6BE}"/>
          </ac:picMkLst>
        </pc:picChg>
        <pc:picChg chg="add mod">
          <ac:chgData name="Kulinich Bohdan" userId="48e65c9f34e137d0" providerId="LiveId" clId="{7C843355-CAC5-49B7-93E9-8ECBB6F9307A}" dt="2019-12-02T13:40:26.769" v="1016" actId="1076"/>
          <ac:picMkLst>
            <pc:docMk/>
            <pc:sldMk cId="4162821723" sldId="350"/>
            <ac:picMk id="15" creationId="{C7C372D9-8BDA-426B-8AAC-67CCFECAFF94}"/>
          </ac:picMkLst>
        </pc:picChg>
        <pc:picChg chg="add mod">
          <ac:chgData name="Kulinich Bohdan" userId="48e65c9f34e137d0" providerId="LiveId" clId="{7C843355-CAC5-49B7-93E9-8ECBB6F9307A}" dt="2019-12-02T13:40:26.769" v="1016" actId="1076"/>
          <ac:picMkLst>
            <pc:docMk/>
            <pc:sldMk cId="4162821723" sldId="350"/>
            <ac:picMk id="16" creationId="{3820DB9C-E08A-45F3-B94C-AD8D94EFEE2F}"/>
          </ac:picMkLst>
        </pc:picChg>
        <pc:picChg chg="add mod">
          <ac:chgData name="Kulinich Bohdan" userId="48e65c9f34e137d0" providerId="LiveId" clId="{7C843355-CAC5-49B7-93E9-8ECBB6F9307A}" dt="2019-12-02T13:40:26.769" v="1016" actId="1076"/>
          <ac:picMkLst>
            <pc:docMk/>
            <pc:sldMk cId="4162821723" sldId="350"/>
            <ac:picMk id="17" creationId="{FF210039-098A-4D9C-B205-F1C9AC6533AC}"/>
          </ac:picMkLst>
        </pc:picChg>
        <pc:picChg chg="add mod">
          <ac:chgData name="Kulinich Bohdan" userId="48e65c9f34e137d0" providerId="LiveId" clId="{7C843355-CAC5-49B7-93E9-8ECBB6F9307A}" dt="2019-12-03T10:08:42.683" v="3597" actId="571"/>
          <ac:picMkLst>
            <pc:docMk/>
            <pc:sldMk cId="4162821723" sldId="350"/>
            <ac:picMk id="21" creationId="{07010C02-CFF1-4CBC-879C-354DD91E9AA8}"/>
          </ac:picMkLst>
        </pc:picChg>
        <pc:picChg chg="add mod">
          <ac:chgData name="Kulinich Bohdan" userId="48e65c9f34e137d0" providerId="LiveId" clId="{7C843355-CAC5-49B7-93E9-8ECBB6F9307A}" dt="2019-12-03T10:08:42.683" v="3597" actId="571"/>
          <ac:picMkLst>
            <pc:docMk/>
            <pc:sldMk cId="4162821723" sldId="350"/>
            <ac:picMk id="22" creationId="{0ECA75BD-C5F8-4479-8B3F-31736CE2C5EA}"/>
          </ac:picMkLst>
        </pc:picChg>
        <pc:picChg chg="add mod">
          <ac:chgData name="Kulinich Bohdan" userId="48e65c9f34e137d0" providerId="LiveId" clId="{7C843355-CAC5-49B7-93E9-8ECBB6F9307A}" dt="2019-12-03T10:08:42.683" v="3597" actId="571"/>
          <ac:picMkLst>
            <pc:docMk/>
            <pc:sldMk cId="4162821723" sldId="350"/>
            <ac:picMk id="23" creationId="{B5C94A9E-B3EB-4C40-B87C-E17DB9279D96}"/>
          </ac:picMkLst>
        </pc:picChg>
        <pc:picChg chg="add mod">
          <ac:chgData name="Kulinich Bohdan" userId="48e65c9f34e137d0" providerId="LiveId" clId="{7C843355-CAC5-49B7-93E9-8ECBB6F9307A}" dt="2019-12-03T10:08:42.683" v="3597" actId="571"/>
          <ac:picMkLst>
            <pc:docMk/>
            <pc:sldMk cId="4162821723" sldId="350"/>
            <ac:picMk id="24" creationId="{02715173-E54E-493B-B421-564B6CBB0A62}"/>
          </ac:picMkLst>
        </pc:picChg>
        <pc:picChg chg="del">
          <ac:chgData name="Kulinich Bohdan" userId="48e65c9f34e137d0" providerId="LiveId" clId="{7C843355-CAC5-49B7-93E9-8ECBB6F9307A}" dt="2019-12-02T13:39:31.175" v="1003" actId="478"/>
          <ac:picMkLst>
            <pc:docMk/>
            <pc:sldMk cId="4162821723" sldId="350"/>
            <ac:picMk id="50" creationId="{DE175343-F1B1-4A3D-86F2-929EA0F24D5B}"/>
          </ac:picMkLst>
        </pc:picChg>
      </pc:sldChg>
      <pc:sldChg chg="add del">
        <pc:chgData name="Kulinich Bohdan" userId="48e65c9f34e137d0" providerId="LiveId" clId="{7C843355-CAC5-49B7-93E9-8ECBB6F9307A}" dt="2019-12-02T14:00:07.114" v="1117" actId="2696"/>
        <pc:sldMkLst>
          <pc:docMk/>
          <pc:sldMk cId="489575841" sldId="351"/>
        </pc:sldMkLst>
      </pc:sldChg>
      <pc:sldChg chg="addSp delSp modSp add delAnim modAnim">
        <pc:chgData name="Kulinich Bohdan" userId="48e65c9f34e137d0" providerId="LiveId" clId="{7C843355-CAC5-49B7-93E9-8ECBB6F9307A}" dt="2019-12-03T07:53:30.639" v="2539"/>
        <pc:sldMkLst>
          <pc:docMk/>
          <pc:sldMk cId="492573773" sldId="351"/>
        </pc:sldMkLst>
        <pc:spChg chg="add mod">
          <ac:chgData name="Kulinich Bohdan" userId="48e65c9f34e137d0" providerId="LiveId" clId="{7C843355-CAC5-49B7-93E9-8ECBB6F9307A}" dt="2019-12-02T14:05:41.471" v="1185" actId="1076"/>
          <ac:spMkLst>
            <pc:docMk/>
            <pc:sldMk cId="492573773" sldId="351"/>
            <ac:spMk id="2" creationId="{B81976AA-CCB5-41A8-96F3-1962F8561073}"/>
          </ac:spMkLst>
        </pc:spChg>
        <pc:spChg chg="mod">
          <ac:chgData name="Kulinich Bohdan" userId="48e65c9f34e137d0" providerId="LiveId" clId="{7C843355-CAC5-49B7-93E9-8ECBB6F9307A}" dt="2019-12-02T14:05:27.474" v="1183" actId="207"/>
          <ac:spMkLst>
            <pc:docMk/>
            <pc:sldMk cId="492573773" sldId="351"/>
            <ac:spMk id="3" creationId="{00000000-0000-0000-0000-000000000000}"/>
          </ac:spMkLst>
        </pc:spChg>
        <pc:spChg chg="add mod">
          <ac:chgData name="Kulinich Bohdan" userId="48e65c9f34e137d0" providerId="LiveId" clId="{7C843355-CAC5-49B7-93E9-8ECBB6F9307A}" dt="2019-12-02T20:50:24.465" v="1586" actId="1076"/>
          <ac:spMkLst>
            <pc:docMk/>
            <pc:sldMk cId="492573773" sldId="351"/>
            <ac:spMk id="24" creationId="{21F88552-40B2-4955-9D36-F52DFA3FBB84}"/>
          </ac:spMkLst>
        </pc:spChg>
        <pc:spChg chg="del">
          <ac:chgData name="Kulinich Bohdan" userId="48e65c9f34e137d0" providerId="LiveId" clId="{7C843355-CAC5-49B7-93E9-8ECBB6F9307A}" dt="2019-12-02T14:00:24.725" v="1124" actId="478"/>
          <ac:spMkLst>
            <pc:docMk/>
            <pc:sldMk cId="492573773" sldId="351"/>
            <ac:spMk id="33" creationId="{EFC220A8-1356-4F95-AA47-BFDB52E93D7E}"/>
          </ac:spMkLst>
        </pc:spChg>
        <pc:spChg chg="add mod">
          <ac:chgData name="Kulinich Bohdan" userId="48e65c9f34e137d0" providerId="LiveId" clId="{7C843355-CAC5-49B7-93E9-8ECBB6F9307A}" dt="2019-12-02T14:05:49.126" v="1188" actId="20577"/>
          <ac:spMkLst>
            <pc:docMk/>
            <pc:sldMk cId="492573773" sldId="351"/>
            <ac:spMk id="36" creationId="{AB01C393-17E4-4F7C-B470-3C92F98B454E}"/>
          </ac:spMkLst>
        </pc:spChg>
        <pc:spChg chg="add mod">
          <ac:chgData name="Kulinich Bohdan" userId="48e65c9f34e137d0" providerId="LiveId" clId="{7C843355-CAC5-49B7-93E9-8ECBB6F9307A}" dt="2019-12-02T14:06:04.368" v="1192" actId="20577"/>
          <ac:spMkLst>
            <pc:docMk/>
            <pc:sldMk cId="492573773" sldId="351"/>
            <ac:spMk id="37" creationId="{F98ED2B0-D1FE-4047-860A-CA326A38F484}"/>
          </ac:spMkLst>
        </pc:spChg>
        <pc:spChg chg="add mod">
          <ac:chgData name="Kulinich Bohdan" userId="48e65c9f34e137d0" providerId="LiveId" clId="{7C843355-CAC5-49B7-93E9-8ECBB6F9307A}" dt="2019-12-02T14:06:12.476" v="1195" actId="1076"/>
          <ac:spMkLst>
            <pc:docMk/>
            <pc:sldMk cId="492573773" sldId="351"/>
            <ac:spMk id="38" creationId="{247E8247-0EB0-4819-A62B-BCE70ACFD807}"/>
          </ac:spMkLst>
        </pc:spChg>
        <pc:spChg chg="add mod">
          <ac:chgData name="Kulinich Bohdan" userId="48e65c9f34e137d0" providerId="LiveId" clId="{7C843355-CAC5-49B7-93E9-8ECBB6F9307A}" dt="2019-12-02T14:06:32.487" v="1201" actId="20577"/>
          <ac:spMkLst>
            <pc:docMk/>
            <pc:sldMk cId="492573773" sldId="351"/>
            <ac:spMk id="39" creationId="{EE48C563-AB49-44A9-A856-6696D611499E}"/>
          </ac:spMkLst>
        </pc:spChg>
        <pc:spChg chg="del">
          <ac:chgData name="Kulinich Bohdan" userId="48e65c9f34e137d0" providerId="LiveId" clId="{7C843355-CAC5-49B7-93E9-8ECBB6F9307A}" dt="2019-12-02T14:00:24.725" v="1124" actId="478"/>
          <ac:spMkLst>
            <pc:docMk/>
            <pc:sldMk cId="492573773" sldId="351"/>
            <ac:spMk id="40" creationId="{E1EFDA01-099E-49ED-ABEB-96BAC470C6F3}"/>
          </ac:spMkLst>
        </pc:spChg>
        <pc:spChg chg="del">
          <ac:chgData name="Kulinich Bohdan" userId="48e65c9f34e137d0" providerId="LiveId" clId="{7C843355-CAC5-49B7-93E9-8ECBB6F9307A}" dt="2019-12-02T14:00:22.969" v="1123" actId="478"/>
          <ac:spMkLst>
            <pc:docMk/>
            <pc:sldMk cId="492573773" sldId="351"/>
            <ac:spMk id="41" creationId="{8A9FE514-AADA-4169-B236-FC7D15A941E9}"/>
          </ac:spMkLst>
        </pc:spChg>
        <pc:spChg chg="add mod">
          <ac:chgData name="Kulinich Bohdan" userId="48e65c9f34e137d0" providerId="LiveId" clId="{7C843355-CAC5-49B7-93E9-8ECBB6F9307A}" dt="2019-12-02T14:07:41.839" v="1204" actId="14100"/>
          <ac:spMkLst>
            <pc:docMk/>
            <pc:sldMk cId="492573773" sldId="351"/>
            <ac:spMk id="42" creationId="{0FD01B89-2FDF-488F-BFE8-DE34BB2CB9F8}"/>
          </ac:spMkLst>
        </pc:spChg>
        <pc:spChg chg="del">
          <ac:chgData name="Kulinich Bohdan" userId="48e65c9f34e137d0" providerId="LiveId" clId="{7C843355-CAC5-49B7-93E9-8ECBB6F9307A}" dt="2019-12-02T14:00:22.969" v="1123" actId="478"/>
          <ac:spMkLst>
            <pc:docMk/>
            <pc:sldMk cId="492573773" sldId="351"/>
            <ac:spMk id="43" creationId="{B3EB383E-283A-4601-A6C4-0CBC4AE89E72}"/>
          </ac:spMkLst>
        </pc:spChg>
        <pc:spChg chg="add mod">
          <ac:chgData name="Kulinich Bohdan" userId="48e65c9f34e137d0" providerId="LiveId" clId="{7C843355-CAC5-49B7-93E9-8ECBB6F9307A}" dt="2019-12-02T14:09:20.329" v="1267" actId="1076"/>
          <ac:spMkLst>
            <pc:docMk/>
            <pc:sldMk cId="492573773" sldId="351"/>
            <ac:spMk id="45" creationId="{163A8ADC-E807-4917-ABBD-1C8233899B03}"/>
          </ac:spMkLst>
        </pc:spChg>
        <pc:spChg chg="del">
          <ac:chgData name="Kulinich Bohdan" userId="48e65c9f34e137d0" providerId="LiveId" clId="{7C843355-CAC5-49B7-93E9-8ECBB6F9307A}" dt="2019-12-02T14:00:22.969" v="1123" actId="478"/>
          <ac:spMkLst>
            <pc:docMk/>
            <pc:sldMk cId="492573773" sldId="351"/>
            <ac:spMk id="46" creationId="{17D4B8DD-DB89-47B0-B817-29CEEFFD17A6}"/>
          </ac:spMkLst>
        </pc:spChg>
        <pc:spChg chg="del">
          <ac:chgData name="Kulinich Bohdan" userId="48e65c9f34e137d0" providerId="LiveId" clId="{7C843355-CAC5-49B7-93E9-8ECBB6F9307A}" dt="2019-12-02T14:00:22.969" v="1123" actId="478"/>
          <ac:spMkLst>
            <pc:docMk/>
            <pc:sldMk cId="492573773" sldId="351"/>
            <ac:spMk id="47" creationId="{27C6691E-F227-400B-A35B-27E15433BA54}"/>
          </ac:spMkLst>
        </pc:spChg>
        <pc:spChg chg="del">
          <ac:chgData name="Kulinich Bohdan" userId="48e65c9f34e137d0" providerId="LiveId" clId="{7C843355-CAC5-49B7-93E9-8ECBB6F9307A}" dt="2019-12-02T14:00:22.969" v="1123" actId="478"/>
          <ac:spMkLst>
            <pc:docMk/>
            <pc:sldMk cId="492573773" sldId="351"/>
            <ac:spMk id="48" creationId="{45400802-F108-4EF1-972C-A110CBB66E3B}"/>
          </ac:spMkLst>
        </pc:spChg>
        <pc:spChg chg="del">
          <ac:chgData name="Kulinich Bohdan" userId="48e65c9f34e137d0" providerId="LiveId" clId="{7C843355-CAC5-49B7-93E9-8ECBB6F9307A}" dt="2019-12-02T14:00:22.969" v="1123" actId="478"/>
          <ac:spMkLst>
            <pc:docMk/>
            <pc:sldMk cId="492573773" sldId="351"/>
            <ac:spMk id="49" creationId="{2F099876-2C6C-43D3-8ADC-2EE52633C03D}"/>
          </ac:spMkLst>
        </pc:spChg>
        <pc:spChg chg="add del mod">
          <ac:chgData name="Kulinich Bohdan" userId="48e65c9f34e137d0" providerId="LiveId" clId="{7C843355-CAC5-49B7-93E9-8ECBB6F9307A}" dt="2019-12-02T14:10:08.824" v="1271" actId="478"/>
          <ac:spMkLst>
            <pc:docMk/>
            <pc:sldMk cId="492573773" sldId="351"/>
            <ac:spMk id="50" creationId="{71F573D1-96FA-40F2-94C6-59E6AB80B0B7}"/>
          </ac:spMkLst>
        </pc:spChg>
        <pc:spChg chg="add mod">
          <ac:chgData name="Kulinich Bohdan" userId="48e65c9f34e137d0" providerId="LiveId" clId="{7C843355-CAC5-49B7-93E9-8ECBB6F9307A}" dt="2019-12-02T14:11:28.197" v="1312" actId="1076"/>
          <ac:spMkLst>
            <pc:docMk/>
            <pc:sldMk cId="492573773" sldId="351"/>
            <ac:spMk id="51" creationId="{08CAFD87-AE47-4A50-80D5-45F7474ED9B1}"/>
          </ac:spMkLst>
        </pc:spChg>
        <pc:spChg chg="add mod">
          <ac:chgData name="Kulinich Bohdan" userId="48e65c9f34e137d0" providerId="LiveId" clId="{7C843355-CAC5-49B7-93E9-8ECBB6F9307A}" dt="2019-12-02T14:13:26.543" v="1328" actId="1076"/>
          <ac:spMkLst>
            <pc:docMk/>
            <pc:sldMk cId="492573773" sldId="351"/>
            <ac:spMk id="52" creationId="{F0CED29B-6F60-4A45-A160-95F5138027AE}"/>
          </ac:spMkLst>
        </pc:spChg>
        <pc:spChg chg="del">
          <ac:chgData name="Kulinich Bohdan" userId="48e65c9f34e137d0" providerId="LiveId" clId="{7C843355-CAC5-49B7-93E9-8ECBB6F9307A}" dt="2019-12-02T14:00:22.969" v="1123" actId="478"/>
          <ac:spMkLst>
            <pc:docMk/>
            <pc:sldMk cId="492573773" sldId="351"/>
            <ac:spMk id="53" creationId="{715451C4-343A-49C6-9C2D-CD5C1A614049}"/>
          </ac:spMkLst>
        </pc:spChg>
        <pc:spChg chg="add mod">
          <ac:chgData name="Kulinich Bohdan" userId="48e65c9f34e137d0" providerId="LiveId" clId="{7C843355-CAC5-49B7-93E9-8ECBB6F9307A}" dt="2019-12-02T14:15:52.694" v="1380" actId="1076"/>
          <ac:spMkLst>
            <pc:docMk/>
            <pc:sldMk cId="492573773" sldId="351"/>
            <ac:spMk id="55" creationId="{7E2B1B94-FF5F-48B8-A5AF-60742B618EFC}"/>
          </ac:spMkLst>
        </pc:spChg>
        <pc:spChg chg="add mod">
          <ac:chgData name="Kulinich Bohdan" userId="48e65c9f34e137d0" providerId="LiveId" clId="{7C843355-CAC5-49B7-93E9-8ECBB6F9307A}" dt="2019-12-02T14:22:40.143" v="1427" actId="1076"/>
          <ac:spMkLst>
            <pc:docMk/>
            <pc:sldMk cId="492573773" sldId="351"/>
            <ac:spMk id="56" creationId="{A7E25DEF-ED0C-4772-B7CD-3BB8FC1E5577}"/>
          </ac:spMkLst>
        </pc:spChg>
        <pc:spChg chg="add mod">
          <ac:chgData name="Kulinich Bohdan" userId="48e65c9f34e137d0" providerId="LiveId" clId="{7C843355-CAC5-49B7-93E9-8ECBB6F9307A}" dt="2019-12-02T14:24:04.028" v="1461" actId="1076"/>
          <ac:spMkLst>
            <pc:docMk/>
            <pc:sldMk cId="492573773" sldId="351"/>
            <ac:spMk id="57" creationId="{4F57BFF3-9BC9-4D69-AB70-D62244B49562}"/>
          </ac:spMkLst>
        </pc:spChg>
        <pc:picChg chg="add mod">
          <ac:chgData name="Kulinich Bohdan" userId="48e65c9f34e137d0" providerId="LiveId" clId="{7C843355-CAC5-49B7-93E9-8ECBB6F9307A}" dt="2019-12-02T14:00:43.997" v="1128" actId="14100"/>
          <ac:picMkLst>
            <pc:docMk/>
            <pc:sldMk cId="492573773" sldId="351"/>
            <ac:picMk id="16" creationId="{AF1F9467-3A94-4622-91D4-7B0DD8C1ECA6}"/>
          </ac:picMkLst>
        </pc:picChg>
        <pc:picChg chg="add del mod">
          <ac:chgData name="Kulinich Bohdan" userId="48e65c9f34e137d0" providerId="LiveId" clId="{7C843355-CAC5-49B7-93E9-8ECBB6F9307A}" dt="2019-12-02T14:01:54.047" v="1152" actId="478"/>
          <ac:picMkLst>
            <pc:docMk/>
            <pc:sldMk cId="492573773" sldId="351"/>
            <ac:picMk id="17" creationId="{03543313-FEC4-43B1-82DB-6443F55ECFD6}"/>
          </ac:picMkLst>
        </pc:picChg>
        <pc:picChg chg="add del mod">
          <ac:chgData name="Kulinich Bohdan" userId="48e65c9f34e137d0" providerId="LiveId" clId="{7C843355-CAC5-49B7-93E9-8ECBB6F9307A}" dt="2019-12-02T14:01:53.440" v="1151" actId="478"/>
          <ac:picMkLst>
            <pc:docMk/>
            <pc:sldMk cId="492573773" sldId="351"/>
            <ac:picMk id="18" creationId="{1D60911D-6AC1-41BF-9B62-9B9072D39FDD}"/>
          </ac:picMkLst>
        </pc:picChg>
        <pc:picChg chg="add mod">
          <ac:chgData name="Kulinich Bohdan" userId="48e65c9f34e137d0" providerId="LiveId" clId="{7C843355-CAC5-49B7-93E9-8ECBB6F9307A}" dt="2019-12-02T14:01:58.015" v="1153" actId="1076"/>
          <ac:picMkLst>
            <pc:docMk/>
            <pc:sldMk cId="492573773" sldId="351"/>
            <ac:picMk id="19" creationId="{2737403E-087B-4D0E-A9C3-538E96B46139}"/>
          </ac:picMkLst>
        </pc:picChg>
        <pc:picChg chg="add mod">
          <ac:chgData name="Kulinich Bohdan" userId="48e65c9f34e137d0" providerId="LiveId" clId="{7C843355-CAC5-49B7-93E9-8ECBB6F9307A}" dt="2019-12-02T14:02:06.931" v="1154" actId="1076"/>
          <ac:picMkLst>
            <pc:docMk/>
            <pc:sldMk cId="492573773" sldId="351"/>
            <ac:picMk id="20" creationId="{88789453-EE64-4BCB-A66A-509B1AE12DCB}"/>
          </ac:picMkLst>
        </pc:picChg>
        <pc:picChg chg="add del mod">
          <ac:chgData name="Kulinich Bohdan" userId="48e65c9f34e137d0" providerId="LiveId" clId="{7C843355-CAC5-49B7-93E9-8ECBB6F9307A}" dt="2019-12-02T14:02:52.514" v="1164" actId="478"/>
          <ac:picMkLst>
            <pc:docMk/>
            <pc:sldMk cId="492573773" sldId="351"/>
            <ac:picMk id="21" creationId="{A0886859-46CA-4502-B4B0-986108E3F3F1}"/>
          </ac:picMkLst>
        </pc:picChg>
        <pc:picChg chg="add del mod">
          <ac:chgData name="Kulinich Bohdan" userId="48e65c9f34e137d0" providerId="LiveId" clId="{7C843355-CAC5-49B7-93E9-8ECBB6F9307A}" dt="2019-12-02T14:02:51.960" v="1163" actId="478"/>
          <ac:picMkLst>
            <pc:docMk/>
            <pc:sldMk cId="492573773" sldId="351"/>
            <ac:picMk id="22" creationId="{1CEAA094-CE2D-49C1-A045-8F4BBE6F9100}"/>
          </ac:picMkLst>
        </pc:picChg>
        <pc:picChg chg="add del mod">
          <ac:chgData name="Kulinich Bohdan" userId="48e65c9f34e137d0" providerId="LiveId" clId="{7C843355-CAC5-49B7-93E9-8ECBB6F9307A}" dt="2019-12-02T14:04:13.589" v="1170" actId="478"/>
          <ac:picMkLst>
            <pc:docMk/>
            <pc:sldMk cId="492573773" sldId="351"/>
            <ac:picMk id="23" creationId="{DB3C6F21-E148-40C2-838C-4CC095B19A7E}"/>
          </ac:picMkLst>
        </pc:picChg>
        <pc:picChg chg="add del mod">
          <ac:chgData name="Kulinich Bohdan" userId="48e65c9f34e137d0" providerId="LiveId" clId="{7C843355-CAC5-49B7-93E9-8ECBB6F9307A}" dt="2019-12-02T14:04:13.589" v="1170" actId="478"/>
          <ac:picMkLst>
            <pc:docMk/>
            <pc:sldMk cId="492573773" sldId="351"/>
            <ac:picMk id="24" creationId="{911E9620-5EB4-4F21-8B79-3401272EE507}"/>
          </ac:picMkLst>
        </pc:picChg>
        <pc:picChg chg="add del mod">
          <ac:chgData name="Kulinich Bohdan" userId="48e65c9f34e137d0" providerId="LiveId" clId="{7C843355-CAC5-49B7-93E9-8ECBB6F9307A}" dt="2019-12-02T14:04:13.589" v="1170" actId="478"/>
          <ac:picMkLst>
            <pc:docMk/>
            <pc:sldMk cId="492573773" sldId="351"/>
            <ac:picMk id="25" creationId="{356C8458-B37B-4E61-8DB5-A109EAC5311D}"/>
          </ac:picMkLst>
        </pc:picChg>
        <pc:picChg chg="add del mod">
          <ac:chgData name="Kulinich Bohdan" userId="48e65c9f34e137d0" providerId="LiveId" clId="{7C843355-CAC5-49B7-93E9-8ECBB6F9307A}" dt="2019-12-02T14:04:13.589" v="1170" actId="478"/>
          <ac:picMkLst>
            <pc:docMk/>
            <pc:sldMk cId="492573773" sldId="351"/>
            <ac:picMk id="26" creationId="{6485FC5C-F26E-4F16-A18F-2534CF719332}"/>
          </ac:picMkLst>
        </pc:picChg>
        <pc:picChg chg="del">
          <ac:chgData name="Kulinich Bohdan" userId="48e65c9f34e137d0" providerId="LiveId" clId="{7C843355-CAC5-49B7-93E9-8ECBB6F9307A}" dt="2019-12-02T14:00:24.725" v="1124" actId="478"/>
          <ac:picMkLst>
            <pc:docMk/>
            <pc:sldMk cId="492573773" sldId="351"/>
            <ac:picMk id="27" creationId="{10391695-1125-4675-BB14-8C5AF4BF632B}"/>
          </ac:picMkLst>
        </pc:picChg>
        <pc:picChg chg="add del mod">
          <ac:chgData name="Kulinich Bohdan" userId="48e65c9f34e137d0" providerId="LiveId" clId="{7C843355-CAC5-49B7-93E9-8ECBB6F9307A}" dt="2019-12-02T14:04:13.589" v="1170" actId="478"/>
          <ac:picMkLst>
            <pc:docMk/>
            <pc:sldMk cId="492573773" sldId="351"/>
            <ac:picMk id="28" creationId="{228C3BD0-27D8-4CB1-89EF-EC2B83837ECA}"/>
          </ac:picMkLst>
        </pc:picChg>
        <pc:picChg chg="add del mod">
          <ac:chgData name="Kulinich Bohdan" userId="48e65c9f34e137d0" providerId="LiveId" clId="{7C843355-CAC5-49B7-93E9-8ECBB6F9307A}" dt="2019-12-02T14:04:13.589" v="1170" actId="478"/>
          <ac:picMkLst>
            <pc:docMk/>
            <pc:sldMk cId="492573773" sldId="351"/>
            <ac:picMk id="29" creationId="{468F2E8F-A728-4E04-ABFD-16C00F4437DE}"/>
          </ac:picMkLst>
        </pc:picChg>
        <pc:picChg chg="add mod">
          <ac:chgData name="Kulinich Bohdan" userId="48e65c9f34e137d0" providerId="LiveId" clId="{7C843355-CAC5-49B7-93E9-8ECBB6F9307A}" dt="2019-12-02T14:02:15.382" v="1156" actId="1076"/>
          <ac:picMkLst>
            <pc:docMk/>
            <pc:sldMk cId="492573773" sldId="351"/>
            <ac:picMk id="30" creationId="{CEC5BD53-E6E5-483A-9C8A-8FCEE26B84B9}"/>
          </ac:picMkLst>
        </pc:picChg>
        <pc:picChg chg="add mod">
          <ac:chgData name="Kulinich Bohdan" userId="48e65c9f34e137d0" providerId="LiveId" clId="{7C843355-CAC5-49B7-93E9-8ECBB6F9307A}" dt="2019-12-02T14:02:23.849" v="1158" actId="1076"/>
          <ac:picMkLst>
            <pc:docMk/>
            <pc:sldMk cId="492573773" sldId="351"/>
            <ac:picMk id="31" creationId="{7FDCDC89-8585-4FA0-BD06-321B801DDA05}"/>
          </ac:picMkLst>
        </pc:picChg>
        <pc:picChg chg="del">
          <ac:chgData name="Kulinich Bohdan" userId="48e65c9f34e137d0" providerId="LiveId" clId="{7C843355-CAC5-49B7-93E9-8ECBB6F9307A}" dt="2019-12-02T14:00:25.784" v="1125" actId="478"/>
          <ac:picMkLst>
            <pc:docMk/>
            <pc:sldMk cId="492573773" sldId="351"/>
            <ac:picMk id="32" creationId="{756D2598-7A9A-4A3E-B54A-81308C18C15E}"/>
          </ac:picMkLst>
        </pc:picChg>
        <pc:picChg chg="add mod">
          <ac:chgData name="Kulinich Bohdan" userId="48e65c9f34e137d0" providerId="LiveId" clId="{7C843355-CAC5-49B7-93E9-8ECBB6F9307A}" dt="2019-12-02T14:02:28.364" v="1160" actId="1076"/>
          <ac:picMkLst>
            <pc:docMk/>
            <pc:sldMk cId="492573773" sldId="351"/>
            <ac:picMk id="34" creationId="{AC95B82C-AB16-4868-BF47-B03E4C06CEA2}"/>
          </ac:picMkLst>
        </pc:picChg>
        <pc:picChg chg="add mod">
          <ac:chgData name="Kulinich Bohdan" userId="48e65c9f34e137d0" providerId="LiveId" clId="{7C843355-CAC5-49B7-93E9-8ECBB6F9307A}" dt="2019-12-02T14:02:50.336" v="1162" actId="1076"/>
          <ac:picMkLst>
            <pc:docMk/>
            <pc:sldMk cId="492573773" sldId="351"/>
            <ac:picMk id="35" creationId="{A591C586-6D62-4777-BD55-D1AC908DA21A}"/>
          </ac:picMkLst>
        </pc:picChg>
        <pc:picChg chg="del">
          <ac:chgData name="Kulinich Bohdan" userId="48e65c9f34e137d0" providerId="LiveId" clId="{7C843355-CAC5-49B7-93E9-8ECBB6F9307A}" dt="2019-12-02T14:00:22.969" v="1123" actId="478"/>
          <ac:picMkLst>
            <pc:docMk/>
            <pc:sldMk cId="492573773" sldId="351"/>
            <ac:picMk id="44" creationId="{59FFFADE-2CB6-4199-9284-AF5D73D9490B}"/>
          </ac:picMkLst>
        </pc:picChg>
        <pc:picChg chg="add">
          <ac:chgData name="Kulinich Bohdan" userId="48e65c9f34e137d0" providerId="LiveId" clId="{7C843355-CAC5-49B7-93E9-8ECBB6F9307A}" dt="2019-12-02T14:14:25.490" v="1331"/>
          <ac:picMkLst>
            <pc:docMk/>
            <pc:sldMk cId="492573773" sldId="351"/>
            <ac:picMk id="54" creationId="{26F584A7-921C-49B7-BBC0-6D394F7A3E40}"/>
          </ac:picMkLst>
        </pc:picChg>
      </pc:sldChg>
      <pc:sldChg chg="addSp delSp modSp add del delAnim modAnim">
        <pc:chgData name="Kulinich Bohdan" userId="48e65c9f34e137d0" providerId="LiveId" clId="{7C843355-CAC5-49B7-93E9-8ECBB6F9307A}" dt="2019-12-03T10:47:29.766" v="4389" actId="2696"/>
        <pc:sldMkLst>
          <pc:docMk/>
          <pc:sldMk cId="3980250107" sldId="352"/>
        </pc:sldMkLst>
        <pc:spChg chg="mod">
          <ac:chgData name="Kulinich Bohdan" userId="48e65c9f34e137d0" providerId="LiveId" clId="{7C843355-CAC5-49B7-93E9-8ECBB6F9307A}" dt="2019-12-03T09:58:17.021" v="3594" actId="20577"/>
          <ac:spMkLst>
            <pc:docMk/>
            <pc:sldMk cId="3980250107" sldId="352"/>
            <ac:spMk id="4" creationId="{00000000-0000-0000-0000-000000000000}"/>
          </ac:spMkLst>
        </pc:spChg>
        <pc:spChg chg="add mod">
          <ac:chgData name="Kulinich Bohdan" userId="48e65c9f34e137d0" providerId="LiveId" clId="{7C843355-CAC5-49B7-93E9-8ECBB6F9307A}" dt="2019-12-03T10:16:46.027" v="3712" actId="14100"/>
          <ac:spMkLst>
            <pc:docMk/>
            <pc:sldMk cId="3980250107" sldId="352"/>
            <ac:spMk id="24" creationId="{C0BD1FA2-A77B-4FDA-B575-F4A31ECE7AE1}"/>
          </ac:spMkLst>
        </pc:spChg>
        <pc:spChg chg="add mod">
          <ac:chgData name="Kulinich Bohdan" userId="48e65c9f34e137d0" providerId="LiveId" clId="{7C843355-CAC5-49B7-93E9-8ECBB6F9307A}" dt="2019-12-03T10:15:55.877" v="3706" actId="1076"/>
          <ac:spMkLst>
            <pc:docMk/>
            <pc:sldMk cId="3980250107" sldId="352"/>
            <ac:spMk id="33" creationId="{6885AE72-40C1-4105-BC5E-B4C0029E1CEC}"/>
          </ac:spMkLst>
        </pc:spChg>
        <pc:spChg chg="del">
          <ac:chgData name="Kulinich Bohdan" userId="48e65c9f34e137d0" providerId="LiveId" clId="{7C843355-CAC5-49B7-93E9-8ECBB6F9307A}" dt="2019-12-02T14:00:17.721" v="1120" actId="478"/>
          <ac:spMkLst>
            <pc:docMk/>
            <pc:sldMk cId="3980250107" sldId="352"/>
            <ac:spMk id="33" creationId="{EFC220A8-1356-4F95-AA47-BFDB52E93D7E}"/>
          </ac:spMkLst>
        </pc:spChg>
        <pc:spChg chg="add mod">
          <ac:chgData name="Kulinich Bohdan" userId="48e65c9f34e137d0" providerId="LiveId" clId="{7C843355-CAC5-49B7-93E9-8ECBB6F9307A}" dt="2019-12-03T10:16:00.225" v="3707" actId="1076"/>
          <ac:spMkLst>
            <pc:docMk/>
            <pc:sldMk cId="3980250107" sldId="352"/>
            <ac:spMk id="34" creationId="{8A8CC282-9DE8-4B0D-929D-37D52D09A6C1}"/>
          </ac:spMkLst>
        </pc:spChg>
        <pc:spChg chg="add mod">
          <ac:chgData name="Kulinich Bohdan" userId="48e65c9f34e137d0" providerId="LiveId" clId="{7C843355-CAC5-49B7-93E9-8ECBB6F9307A}" dt="2019-12-03T10:16:05.724" v="3708" actId="1076"/>
          <ac:spMkLst>
            <pc:docMk/>
            <pc:sldMk cId="3980250107" sldId="352"/>
            <ac:spMk id="35" creationId="{06A07CFF-8ABA-40C0-A6D1-D34D8C75A80C}"/>
          </ac:spMkLst>
        </pc:spChg>
        <pc:spChg chg="add mod">
          <ac:chgData name="Kulinich Bohdan" userId="48e65c9f34e137d0" providerId="LiveId" clId="{7C843355-CAC5-49B7-93E9-8ECBB6F9307A}" dt="2019-12-03T10:16:22.595" v="3710" actId="20577"/>
          <ac:spMkLst>
            <pc:docMk/>
            <pc:sldMk cId="3980250107" sldId="352"/>
            <ac:spMk id="36" creationId="{6967A962-ACE4-4EC2-96C0-E804B9796490}"/>
          </ac:spMkLst>
        </pc:spChg>
        <pc:spChg chg="add mod">
          <ac:chgData name="Kulinich Bohdan" userId="48e65c9f34e137d0" providerId="LiveId" clId="{7C843355-CAC5-49B7-93E9-8ECBB6F9307A}" dt="2019-12-03T10:16:32.280" v="3711" actId="20577"/>
          <ac:spMkLst>
            <pc:docMk/>
            <pc:sldMk cId="3980250107" sldId="352"/>
            <ac:spMk id="37" creationId="{7F787D55-03C4-4A44-8AB7-FE3855179BFE}"/>
          </ac:spMkLst>
        </pc:spChg>
        <pc:spChg chg="add mod">
          <ac:chgData name="Kulinich Bohdan" userId="48e65c9f34e137d0" providerId="LiveId" clId="{7C843355-CAC5-49B7-93E9-8ECBB6F9307A}" dt="2019-12-03T10:15:49.984" v="3705" actId="1076"/>
          <ac:spMkLst>
            <pc:docMk/>
            <pc:sldMk cId="3980250107" sldId="352"/>
            <ac:spMk id="38" creationId="{AC19B7E5-354F-446C-A15A-6E380B43F08A}"/>
          </ac:spMkLst>
        </pc:spChg>
        <pc:spChg chg="add mod">
          <ac:chgData name="Kulinich Bohdan" userId="48e65c9f34e137d0" providerId="LiveId" clId="{7C843355-CAC5-49B7-93E9-8ECBB6F9307A}" dt="2019-12-03T10:19:40.412" v="3780" actId="1076"/>
          <ac:spMkLst>
            <pc:docMk/>
            <pc:sldMk cId="3980250107" sldId="352"/>
            <ac:spMk id="39" creationId="{8878E9A9-3AC9-4336-A10E-EA56566730D4}"/>
          </ac:spMkLst>
        </pc:spChg>
        <pc:spChg chg="add mod">
          <ac:chgData name="Kulinich Bohdan" userId="48e65c9f34e137d0" providerId="LiveId" clId="{7C843355-CAC5-49B7-93E9-8ECBB6F9307A}" dt="2019-12-03T10:28:14.249" v="4009" actId="20577"/>
          <ac:spMkLst>
            <pc:docMk/>
            <pc:sldMk cId="3980250107" sldId="352"/>
            <ac:spMk id="40" creationId="{7212361B-7E74-4514-8C78-75D4A3BDAECB}"/>
          </ac:spMkLst>
        </pc:spChg>
        <pc:spChg chg="del">
          <ac:chgData name="Kulinich Bohdan" userId="48e65c9f34e137d0" providerId="LiveId" clId="{7C843355-CAC5-49B7-93E9-8ECBB6F9307A}" dt="2019-12-02T14:00:17.721" v="1120" actId="478"/>
          <ac:spMkLst>
            <pc:docMk/>
            <pc:sldMk cId="3980250107" sldId="352"/>
            <ac:spMk id="40" creationId="{E1EFDA01-099E-49ED-ABEB-96BAC470C6F3}"/>
          </ac:spMkLst>
        </pc:spChg>
        <pc:spChg chg="add mod">
          <ac:chgData name="Kulinich Bohdan" userId="48e65c9f34e137d0" providerId="LiveId" clId="{7C843355-CAC5-49B7-93E9-8ECBB6F9307A}" dt="2019-12-03T10:24:43.482" v="3973" actId="1076"/>
          <ac:spMkLst>
            <pc:docMk/>
            <pc:sldMk cId="3980250107" sldId="352"/>
            <ac:spMk id="41" creationId="{17E8471F-0C5F-44E3-9AC7-3EF4769F08E0}"/>
          </ac:spMkLst>
        </pc:spChg>
        <pc:spChg chg="del">
          <ac:chgData name="Kulinich Bohdan" userId="48e65c9f34e137d0" providerId="LiveId" clId="{7C843355-CAC5-49B7-93E9-8ECBB6F9307A}" dt="2019-12-02T14:00:17.721" v="1120" actId="478"/>
          <ac:spMkLst>
            <pc:docMk/>
            <pc:sldMk cId="3980250107" sldId="352"/>
            <ac:spMk id="41" creationId="{8A9FE514-AADA-4169-B236-FC7D15A941E9}"/>
          </ac:spMkLst>
        </pc:spChg>
        <pc:spChg chg="add mod">
          <ac:chgData name="Kulinich Bohdan" userId="48e65c9f34e137d0" providerId="LiveId" clId="{7C843355-CAC5-49B7-93E9-8ECBB6F9307A}" dt="2019-12-03T10:28:44.428" v="4018" actId="1076"/>
          <ac:spMkLst>
            <pc:docMk/>
            <pc:sldMk cId="3980250107" sldId="352"/>
            <ac:spMk id="42" creationId="{E47349AB-8558-4716-9C7E-AC7C38DEA6ED}"/>
          </ac:spMkLst>
        </pc:spChg>
        <pc:spChg chg="del">
          <ac:chgData name="Kulinich Bohdan" userId="48e65c9f34e137d0" providerId="LiveId" clId="{7C843355-CAC5-49B7-93E9-8ECBB6F9307A}" dt="2019-12-02T14:00:17.721" v="1120" actId="478"/>
          <ac:spMkLst>
            <pc:docMk/>
            <pc:sldMk cId="3980250107" sldId="352"/>
            <ac:spMk id="43" creationId="{B3EB383E-283A-4601-A6C4-0CBC4AE89E72}"/>
          </ac:spMkLst>
        </pc:spChg>
        <pc:spChg chg="del">
          <ac:chgData name="Kulinich Bohdan" userId="48e65c9f34e137d0" providerId="LiveId" clId="{7C843355-CAC5-49B7-93E9-8ECBB6F9307A}" dt="2019-12-02T14:00:17.721" v="1120" actId="478"/>
          <ac:spMkLst>
            <pc:docMk/>
            <pc:sldMk cId="3980250107" sldId="352"/>
            <ac:spMk id="46" creationId="{17D4B8DD-DB89-47B0-B817-29CEEFFD17A6}"/>
          </ac:spMkLst>
        </pc:spChg>
        <pc:spChg chg="del">
          <ac:chgData name="Kulinich Bohdan" userId="48e65c9f34e137d0" providerId="LiveId" clId="{7C843355-CAC5-49B7-93E9-8ECBB6F9307A}" dt="2019-12-02T14:00:17.721" v="1120" actId="478"/>
          <ac:spMkLst>
            <pc:docMk/>
            <pc:sldMk cId="3980250107" sldId="352"/>
            <ac:spMk id="47" creationId="{27C6691E-F227-400B-A35B-27E15433BA54}"/>
          </ac:spMkLst>
        </pc:spChg>
        <pc:spChg chg="del">
          <ac:chgData name="Kulinich Bohdan" userId="48e65c9f34e137d0" providerId="LiveId" clId="{7C843355-CAC5-49B7-93E9-8ECBB6F9307A}" dt="2019-12-02T14:00:17.721" v="1120" actId="478"/>
          <ac:spMkLst>
            <pc:docMk/>
            <pc:sldMk cId="3980250107" sldId="352"/>
            <ac:spMk id="48" creationId="{45400802-F108-4EF1-972C-A110CBB66E3B}"/>
          </ac:spMkLst>
        </pc:spChg>
        <pc:spChg chg="del">
          <ac:chgData name="Kulinich Bohdan" userId="48e65c9f34e137d0" providerId="LiveId" clId="{7C843355-CAC5-49B7-93E9-8ECBB6F9307A}" dt="2019-12-02T14:00:17.721" v="1120" actId="478"/>
          <ac:spMkLst>
            <pc:docMk/>
            <pc:sldMk cId="3980250107" sldId="352"/>
            <ac:spMk id="49" creationId="{2F099876-2C6C-43D3-8ADC-2EE52633C03D}"/>
          </ac:spMkLst>
        </pc:spChg>
        <pc:spChg chg="del">
          <ac:chgData name="Kulinich Bohdan" userId="48e65c9f34e137d0" providerId="LiveId" clId="{7C843355-CAC5-49B7-93E9-8ECBB6F9307A}" dt="2019-12-02T14:00:17.721" v="1120" actId="478"/>
          <ac:spMkLst>
            <pc:docMk/>
            <pc:sldMk cId="3980250107" sldId="352"/>
            <ac:spMk id="53" creationId="{715451C4-343A-49C6-9C2D-CD5C1A614049}"/>
          </ac:spMkLst>
        </pc:spChg>
        <pc:picChg chg="add mod">
          <ac:chgData name="Kulinich Bohdan" userId="48e65c9f34e137d0" providerId="LiveId" clId="{7C843355-CAC5-49B7-93E9-8ECBB6F9307A}" dt="2019-12-03T10:09:14.629" v="3600" actId="1076"/>
          <ac:picMkLst>
            <pc:docMk/>
            <pc:sldMk cId="3980250107" sldId="352"/>
            <ac:picMk id="10" creationId="{577CDF4E-EC1F-4C83-8CC0-708FD6AE0FCB}"/>
          </ac:picMkLst>
        </pc:picChg>
        <pc:picChg chg="add del mod">
          <ac:chgData name="Kulinich Bohdan" userId="48e65c9f34e137d0" providerId="LiveId" clId="{7C843355-CAC5-49B7-93E9-8ECBB6F9307A}" dt="2019-12-03T10:14:04.204" v="3687" actId="478"/>
          <ac:picMkLst>
            <pc:docMk/>
            <pc:sldMk cId="3980250107" sldId="352"/>
            <ac:picMk id="11" creationId="{86778940-CA85-4D76-9613-FAE81E1C1ED3}"/>
          </ac:picMkLst>
        </pc:picChg>
        <pc:picChg chg="add mod">
          <ac:chgData name="Kulinich Bohdan" userId="48e65c9f34e137d0" providerId="LiveId" clId="{7C843355-CAC5-49B7-93E9-8ECBB6F9307A}" dt="2019-12-03T10:09:14.629" v="3600" actId="1076"/>
          <ac:picMkLst>
            <pc:docMk/>
            <pc:sldMk cId="3980250107" sldId="352"/>
            <ac:picMk id="12" creationId="{49047216-CB83-4E8F-91C9-83483C7500CF}"/>
          </ac:picMkLst>
        </pc:picChg>
        <pc:picChg chg="add mod">
          <ac:chgData name="Kulinich Bohdan" userId="48e65c9f34e137d0" providerId="LiveId" clId="{7C843355-CAC5-49B7-93E9-8ECBB6F9307A}" dt="2019-12-03T10:09:14.629" v="3600" actId="1076"/>
          <ac:picMkLst>
            <pc:docMk/>
            <pc:sldMk cId="3980250107" sldId="352"/>
            <ac:picMk id="13" creationId="{4E911341-E889-4A05-A9C9-754E984CA1AA}"/>
          </ac:picMkLst>
        </pc:picChg>
        <pc:picChg chg="add mod">
          <ac:chgData name="Kulinich Bohdan" userId="48e65c9f34e137d0" providerId="LiveId" clId="{7C843355-CAC5-49B7-93E9-8ECBB6F9307A}" dt="2019-12-03T10:09:14.629" v="3600" actId="1076"/>
          <ac:picMkLst>
            <pc:docMk/>
            <pc:sldMk cId="3980250107" sldId="352"/>
            <ac:picMk id="14" creationId="{896342C5-D43E-4AA5-9419-A45355A064B3}"/>
          </ac:picMkLst>
        </pc:picChg>
        <pc:picChg chg="add del mod">
          <ac:chgData name="Kulinich Bohdan" userId="48e65c9f34e137d0" providerId="LiveId" clId="{7C843355-CAC5-49B7-93E9-8ECBB6F9307A}" dt="2019-12-03T10:14:07.610" v="3688" actId="478"/>
          <ac:picMkLst>
            <pc:docMk/>
            <pc:sldMk cId="3980250107" sldId="352"/>
            <ac:picMk id="15" creationId="{E583D3D8-0520-4C3B-81D6-B61CE5522759}"/>
          </ac:picMkLst>
        </pc:picChg>
        <pc:picChg chg="add del mod">
          <ac:chgData name="Kulinich Bohdan" userId="48e65c9f34e137d0" providerId="LiveId" clId="{7C843355-CAC5-49B7-93E9-8ECBB6F9307A}" dt="2019-12-03T09:58:20.379" v="3595" actId="478"/>
          <ac:picMkLst>
            <pc:docMk/>
            <pc:sldMk cId="3980250107" sldId="352"/>
            <ac:picMk id="16" creationId="{98EC7CCD-C774-4CC8-9B86-E7C3302A8A21}"/>
          </ac:picMkLst>
        </pc:picChg>
        <pc:picChg chg="add del mod">
          <ac:chgData name="Kulinich Bohdan" userId="48e65c9f34e137d0" providerId="LiveId" clId="{7C843355-CAC5-49B7-93E9-8ECBB6F9307A}" dt="2019-12-03T09:58:20.379" v="3595" actId="478"/>
          <ac:picMkLst>
            <pc:docMk/>
            <pc:sldMk cId="3980250107" sldId="352"/>
            <ac:picMk id="17" creationId="{3F21DF9B-8F1F-442F-A5E0-D87108B4A3CE}"/>
          </ac:picMkLst>
        </pc:picChg>
        <pc:picChg chg="add del mod">
          <ac:chgData name="Kulinich Bohdan" userId="48e65c9f34e137d0" providerId="LiveId" clId="{7C843355-CAC5-49B7-93E9-8ECBB6F9307A}" dt="2019-12-03T09:58:20.379" v="3595" actId="478"/>
          <ac:picMkLst>
            <pc:docMk/>
            <pc:sldMk cId="3980250107" sldId="352"/>
            <ac:picMk id="18" creationId="{77B0E59C-9A9A-4CFE-A1E4-94240D34CB55}"/>
          </ac:picMkLst>
        </pc:picChg>
        <pc:picChg chg="add del mod">
          <ac:chgData name="Kulinich Bohdan" userId="48e65c9f34e137d0" providerId="LiveId" clId="{7C843355-CAC5-49B7-93E9-8ECBB6F9307A}" dt="2019-12-03T09:58:20.379" v="3595" actId="478"/>
          <ac:picMkLst>
            <pc:docMk/>
            <pc:sldMk cId="3980250107" sldId="352"/>
            <ac:picMk id="19" creationId="{1D1E6506-B693-4301-B3C2-624E204D16C5}"/>
          </ac:picMkLst>
        </pc:picChg>
        <pc:picChg chg="add del mod">
          <ac:chgData name="Kulinich Bohdan" userId="48e65c9f34e137d0" providerId="LiveId" clId="{7C843355-CAC5-49B7-93E9-8ECBB6F9307A}" dt="2019-12-03T09:58:20.379" v="3595" actId="478"/>
          <ac:picMkLst>
            <pc:docMk/>
            <pc:sldMk cId="3980250107" sldId="352"/>
            <ac:picMk id="20" creationId="{0F35C3A5-8801-4247-A237-157D91DF0D22}"/>
          </ac:picMkLst>
        </pc:picChg>
        <pc:picChg chg="add del mod">
          <ac:chgData name="Kulinich Bohdan" userId="48e65c9f34e137d0" providerId="LiveId" clId="{7C843355-CAC5-49B7-93E9-8ECBB6F9307A}" dt="2019-12-03T09:58:20.379" v="3595" actId="478"/>
          <ac:picMkLst>
            <pc:docMk/>
            <pc:sldMk cId="3980250107" sldId="352"/>
            <ac:picMk id="21" creationId="{C2D5FEBC-71B8-4CAE-ACA6-08670FF9C263}"/>
          </ac:picMkLst>
        </pc:picChg>
        <pc:picChg chg="add mod">
          <ac:chgData name="Kulinich Bohdan" userId="48e65c9f34e137d0" providerId="LiveId" clId="{7C843355-CAC5-49B7-93E9-8ECBB6F9307A}" dt="2019-12-03T10:09:14.629" v="3600" actId="1076"/>
          <ac:picMkLst>
            <pc:docMk/>
            <pc:sldMk cId="3980250107" sldId="352"/>
            <ac:picMk id="22" creationId="{E80311AC-27BF-4274-BF87-446426494BEA}"/>
          </ac:picMkLst>
        </pc:picChg>
        <pc:picChg chg="add">
          <ac:chgData name="Kulinich Bohdan" userId="48e65c9f34e137d0" providerId="LiveId" clId="{7C843355-CAC5-49B7-93E9-8ECBB6F9307A}" dt="2019-12-03T10:12:11.095" v="3601"/>
          <ac:picMkLst>
            <pc:docMk/>
            <pc:sldMk cId="3980250107" sldId="352"/>
            <ac:picMk id="23" creationId="{6A848686-9FBB-4C63-B9D1-5821B4B3A9C5}"/>
          </ac:picMkLst>
        </pc:picChg>
        <pc:picChg chg="add del mod">
          <ac:chgData name="Kulinich Bohdan" userId="48e65c9f34e137d0" providerId="LiveId" clId="{7C843355-CAC5-49B7-93E9-8ECBB6F9307A}" dt="2019-12-03T10:14:27.949" v="3694" actId="478"/>
          <ac:picMkLst>
            <pc:docMk/>
            <pc:sldMk cId="3980250107" sldId="352"/>
            <ac:picMk id="25" creationId="{E0DEC14B-D5A7-47BF-9DC8-6ECC85DA64EC}"/>
          </ac:picMkLst>
        </pc:picChg>
        <pc:picChg chg="add del mod">
          <ac:chgData name="Kulinich Bohdan" userId="48e65c9f34e137d0" providerId="LiveId" clId="{7C843355-CAC5-49B7-93E9-8ECBB6F9307A}" dt="2019-12-03T10:14:27.949" v="3694" actId="478"/>
          <ac:picMkLst>
            <pc:docMk/>
            <pc:sldMk cId="3980250107" sldId="352"/>
            <ac:picMk id="26" creationId="{FA3C1C3A-8AF7-4CC4-B350-974FF2E25A63}"/>
          </ac:picMkLst>
        </pc:picChg>
        <pc:picChg chg="del">
          <ac:chgData name="Kulinich Bohdan" userId="48e65c9f34e137d0" providerId="LiveId" clId="{7C843355-CAC5-49B7-93E9-8ECBB6F9307A}" dt="2019-12-02T14:00:19.492" v="1122" actId="478"/>
          <ac:picMkLst>
            <pc:docMk/>
            <pc:sldMk cId="3980250107" sldId="352"/>
            <ac:picMk id="27" creationId="{10391695-1125-4675-BB14-8C5AF4BF632B}"/>
          </ac:picMkLst>
        </pc:picChg>
        <pc:picChg chg="add del mod">
          <ac:chgData name="Kulinich Bohdan" userId="48e65c9f34e137d0" providerId="LiveId" clId="{7C843355-CAC5-49B7-93E9-8ECBB6F9307A}" dt="2019-12-03T10:14:27.949" v="3694" actId="478"/>
          <ac:picMkLst>
            <pc:docMk/>
            <pc:sldMk cId="3980250107" sldId="352"/>
            <ac:picMk id="27" creationId="{A954BE1C-FCE5-4BA0-A0AE-2CD68E13B831}"/>
          </ac:picMkLst>
        </pc:picChg>
        <pc:picChg chg="add del mod">
          <ac:chgData name="Kulinich Bohdan" userId="48e65c9f34e137d0" providerId="LiveId" clId="{7C843355-CAC5-49B7-93E9-8ECBB6F9307A}" dt="2019-12-03T10:14:27.949" v="3694" actId="478"/>
          <ac:picMkLst>
            <pc:docMk/>
            <pc:sldMk cId="3980250107" sldId="352"/>
            <ac:picMk id="28" creationId="{9520F7BB-4E04-475D-8613-EA80AE67E83E}"/>
          </ac:picMkLst>
        </pc:picChg>
        <pc:picChg chg="add del mod">
          <ac:chgData name="Kulinich Bohdan" userId="48e65c9f34e137d0" providerId="LiveId" clId="{7C843355-CAC5-49B7-93E9-8ECBB6F9307A}" dt="2019-12-03T10:14:27.949" v="3694" actId="478"/>
          <ac:picMkLst>
            <pc:docMk/>
            <pc:sldMk cId="3980250107" sldId="352"/>
            <ac:picMk id="29" creationId="{52CD0D92-79DA-4ED7-AAD9-5AFE52078C26}"/>
          </ac:picMkLst>
        </pc:picChg>
        <pc:picChg chg="add del mod">
          <ac:chgData name="Kulinich Bohdan" userId="48e65c9f34e137d0" providerId="LiveId" clId="{7C843355-CAC5-49B7-93E9-8ECBB6F9307A}" dt="2019-12-03T10:14:27.949" v="3694" actId="478"/>
          <ac:picMkLst>
            <pc:docMk/>
            <pc:sldMk cId="3980250107" sldId="352"/>
            <ac:picMk id="30" creationId="{E455F856-61D0-4913-9B56-51D496057DDE}"/>
          </ac:picMkLst>
        </pc:picChg>
        <pc:picChg chg="add mod">
          <ac:chgData name="Kulinich Bohdan" userId="48e65c9f34e137d0" providerId="LiveId" clId="{7C843355-CAC5-49B7-93E9-8ECBB6F9307A}" dt="2019-12-03T10:14:16.686" v="3691" actId="1076"/>
          <ac:picMkLst>
            <pc:docMk/>
            <pc:sldMk cId="3980250107" sldId="352"/>
            <ac:picMk id="31" creationId="{0A77A491-7F65-4DFD-ACA0-2200BFABC0D3}"/>
          </ac:picMkLst>
        </pc:picChg>
        <pc:picChg chg="add mod">
          <ac:chgData name="Kulinich Bohdan" userId="48e65c9f34e137d0" providerId="LiveId" clId="{7C843355-CAC5-49B7-93E9-8ECBB6F9307A}" dt="2019-12-03T10:14:20.107" v="3693" actId="1076"/>
          <ac:picMkLst>
            <pc:docMk/>
            <pc:sldMk cId="3980250107" sldId="352"/>
            <ac:picMk id="32" creationId="{0757F1F3-86C1-4457-9C74-E4321C0075F4}"/>
          </ac:picMkLst>
        </pc:picChg>
        <pc:picChg chg="del">
          <ac:chgData name="Kulinich Bohdan" userId="48e65c9f34e137d0" providerId="LiveId" clId="{7C843355-CAC5-49B7-93E9-8ECBB6F9307A}" dt="2019-12-02T14:00:18.960" v="1121" actId="478"/>
          <ac:picMkLst>
            <pc:docMk/>
            <pc:sldMk cId="3980250107" sldId="352"/>
            <ac:picMk id="32" creationId="{756D2598-7A9A-4A3E-B54A-81308C18C15E}"/>
          </ac:picMkLst>
        </pc:picChg>
        <pc:picChg chg="del">
          <ac:chgData name="Kulinich Bohdan" userId="48e65c9f34e137d0" providerId="LiveId" clId="{7C843355-CAC5-49B7-93E9-8ECBB6F9307A}" dt="2019-12-02T14:04:10.527" v="1169" actId="478"/>
          <ac:picMkLst>
            <pc:docMk/>
            <pc:sldMk cId="3980250107" sldId="352"/>
            <ac:picMk id="44" creationId="{59FFFADE-2CB6-4199-9284-AF5D73D9490B}"/>
          </ac:picMkLst>
        </pc:picChg>
        <pc:cxnChg chg="add mod">
          <ac:chgData name="Kulinich Bohdan" userId="48e65c9f34e137d0" providerId="LiveId" clId="{7C843355-CAC5-49B7-93E9-8ECBB6F9307A}" dt="2019-12-03T10:26:00.841" v="3980" actId="1582"/>
          <ac:cxnSpMkLst>
            <pc:docMk/>
            <pc:sldMk cId="3980250107" sldId="352"/>
            <ac:cxnSpMk id="5" creationId="{A8E4AC9E-3506-4AE3-90FD-ED26E7F49AEB}"/>
          </ac:cxnSpMkLst>
        </pc:cxnChg>
      </pc:sldChg>
      <pc:sldChg chg="add">
        <pc:chgData name="Kulinich Bohdan" userId="48e65c9f34e137d0" providerId="LiveId" clId="{7C843355-CAC5-49B7-93E9-8ECBB6F9307A}" dt="2019-12-02T18:18:56.074" v="1481"/>
        <pc:sldMkLst>
          <pc:docMk/>
          <pc:sldMk cId="2415987388" sldId="353"/>
        </pc:sldMkLst>
      </pc:sldChg>
      <pc:sldChg chg="addSp delSp modSp add delAnim modAnim">
        <pc:chgData name="Kulinich Bohdan" userId="48e65c9f34e137d0" providerId="LiveId" clId="{7C843355-CAC5-49B7-93E9-8ECBB6F9307A}" dt="2019-12-05T14:13:13.287" v="4421" actId="20577"/>
        <pc:sldMkLst>
          <pc:docMk/>
          <pc:sldMk cId="2872716763" sldId="354"/>
        </pc:sldMkLst>
        <pc:spChg chg="add del mod">
          <ac:chgData name="Kulinich Bohdan" userId="48e65c9f34e137d0" providerId="LiveId" clId="{7C843355-CAC5-49B7-93E9-8ECBB6F9307A}" dt="2019-12-03T07:31:28.600" v="1933" actId="478"/>
          <ac:spMkLst>
            <pc:docMk/>
            <pc:sldMk cId="2872716763" sldId="354"/>
            <ac:spMk id="2" creationId="{D59CD44C-06E5-482B-BE82-1E8F7D98FE4B}"/>
          </ac:spMkLst>
        </pc:spChg>
        <pc:spChg chg="mod">
          <ac:chgData name="Kulinich Bohdan" userId="48e65c9f34e137d0" providerId="LiveId" clId="{7C843355-CAC5-49B7-93E9-8ECBB6F9307A}" dt="2019-12-03T05:07:40.435" v="1736" actId="207"/>
          <ac:spMkLst>
            <pc:docMk/>
            <pc:sldMk cId="2872716763" sldId="354"/>
            <ac:spMk id="3" creationId="{00000000-0000-0000-0000-000000000000}"/>
          </ac:spMkLst>
        </pc:spChg>
        <pc:spChg chg="mod">
          <ac:chgData name="Kulinich Bohdan" userId="48e65c9f34e137d0" providerId="LiveId" clId="{7C843355-CAC5-49B7-93E9-8ECBB6F9307A}" dt="2019-12-03T08:16:17.250" v="2620" actId="20577"/>
          <ac:spMkLst>
            <pc:docMk/>
            <pc:sldMk cId="2872716763" sldId="354"/>
            <ac:spMk id="4" creationId="{00000000-0000-0000-0000-000000000000}"/>
          </ac:spMkLst>
        </pc:spChg>
        <pc:spChg chg="add del mod">
          <ac:chgData name="Kulinich Bohdan" userId="48e65c9f34e137d0" providerId="LiveId" clId="{7C843355-CAC5-49B7-93E9-8ECBB6F9307A}" dt="2019-12-03T07:31:28.600" v="1933" actId="478"/>
          <ac:spMkLst>
            <pc:docMk/>
            <pc:sldMk cId="2872716763" sldId="354"/>
            <ac:spMk id="5" creationId="{18E617B1-2A7B-458E-AF58-3AD20E175A39}"/>
          </ac:spMkLst>
        </pc:spChg>
        <pc:spChg chg="add del mod">
          <ac:chgData name="Kulinich Bohdan" userId="48e65c9f34e137d0" providerId="LiveId" clId="{7C843355-CAC5-49B7-93E9-8ECBB6F9307A}" dt="2019-12-03T07:49:36.879" v="2532" actId="478"/>
          <ac:spMkLst>
            <pc:docMk/>
            <pc:sldMk cId="2872716763" sldId="354"/>
            <ac:spMk id="18" creationId="{3CBCB8A5-20CC-46D4-AB2E-89745C1177C9}"/>
          </ac:spMkLst>
        </pc:spChg>
        <pc:spChg chg="del">
          <ac:chgData name="Kulinich Bohdan" userId="48e65c9f34e137d0" providerId="LiveId" clId="{7C843355-CAC5-49B7-93E9-8ECBB6F9307A}" dt="2019-12-02T22:08:30.385" v="1596" actId="478"/>
          <ac:spMkLst>
            <pc:docMk/>
            <pc:sldMk cId="2872716763" sldId="354"/>
            <ac:spMk id="18" creationId="{B15049CB-6405-4811-9065-3A8A660BEC6A}"/>
          </ac:spMkLst>
        </pc:spChg>
        <pc:spChg chg="del">
          <ac:chgData name="Kulinich Bohdan" userId="48e65c9f34e137d0" providerId="LiveId" clId="{7C843355-CAC5-49B7-93E9-8ECBB6F9307A}" dt="2019-12-02T22:08:12.802" v="1589" actId="478"/>
          <ac:spMkLst>
            <pc:docMk/>
            <pc:sldMk cId="2872716763" sldId="354"/>
            <ac:spMk id="19" creationId="{639A3FF9-E885-4FC4-B9E6-0F45CB0C49F1}"/>
          </ac:spMkLst>
        </pc:spChg>
        <pc:spChg chg="add del mod">
          <ac:chgData name="Kulinich Bohdan" userId="48e65c9f34e137d0" providerId="LiveId" clId="{7C843355-CAC5-49B7-93E9-8ECBB6F9307A}" dt="2019-12-03T07:49:36.879" v="2532" actId="478"/>
          <ac:spMkLst>
            <pc:docMk/>
            <pc:sldMk cId="2872716763" sldId="354"/>
            <ac:spMk id="19" creationId="{D5724DB2-8D21-487E-9927-F4738657CF33}"/>
          </ac:spMkLst>
        </pc:spChg>
        <pc:spChg chg="del">
          <ac:chgData name="Kulinich Bohdan" userId="48e65c9f34e137d0" providerId="LiveId" clId="{7C843355-CAC5-49B7-93E9-8ECBB6F9307A}" dt="2019-12-02T22:08:11.819" v="1588" actId="478"/>
          <ac:spMkLst>
            <pc:docMk/>
            <pc:sldMk cId="2872716763" sldId="354"/>
            <ac:spMk id="20" creationId="{451A74D2-6251-43E7-93EC-EC1482747758}"/>
          </ac:spMkLst>
        </pc:spChg>
        <pc:spChg chg="add del mod">
          <ac:chgData name="Kulinich Bohdan" userId="48e65c9f34e137d0" providerId="LiveId" clId="{7C843355-CAC5-49B7-93E9-8ECBB6F9307A}" dt="2019-12-03T07:49:36.879" v="2532" actId="478"/>
          <ac:spMkLst>
            <pc:docMk/>
            <pc:sldMk cId="2872716763" sldId="354"/>
            <ac:spMk id="20" creationId="{9C090A63-344D-4562-B417-9BBF95D073BD}"/>
          </ac:spMkLst>
        </pc:spChg>
        <pc:spChg chg="add mod ord">
          <ac:chgData name="Kulinich Bohdan" userId="48e65c9f34e137d0" providerId="LiveId" clId="{7C843355-CAC5-49B7-93E9-8ECBB6F9307A}" dt="2019-12-05T14:13:10.470" v="4420" actId="167"/>
          <ac:spMkLst>
            <pc:docMk/>
            <pc:sldMk cId="2872716763" sldId="354"/>
            <ac:spMk id="22" creationId="{ADD8E345-AA80-437F-8FFD-8B7BDFE5F394}"/>
          </ac:spMkLst>
        </pc:spChg>
        <pc:spChg chg="add del mod">
          <ac:chgData name="Kulinich Bohdan" userId="48e65c9f34e137d0" providerId="LiveId" clId="{7C843355-CAC5-49B7-93E9-8ECBB6F9307A}" dt="2019-12-03T07:49:36.879" v="2532" actId="478"/>
          <ac:spMkLst>
            <pc:docMk/>
            <pc:sldMk cId="2872716763" sldId="354"/>
            <ac:spMk id="23" creationId="{23BDBB1D-1DA8-414C-974F-BA882BBD3AE6}"/>
          </ac:spMkLst>
        </pc:spChg>
        <pc:spChg chg="add del mod">
          <ac:chgData name="Kulinich Bohdan" userId="48e65c9f34e137d0" providerId="LiveId" clId="{7C843355-CAC5-49B7-93E9-8ECBB6F9307A}" dt="2019-12-03T07:49:36.879" v="2532" actId="478"/>
          <ac:spMkLst>
            <pc:docMk/>
            <pc:sldMk cId="2872716763" sldId="354"/>
            <ac:spMk id="24" creationId="{3974BFD6-F76C-4A3B-BE50-64450BBC0690}"/>
          </ac:spMkLst>
        </pc:spChg>
        <pc:spChg chg="add mod ord">
          <ac:chgData name="Kulinich Bohdan" userId="48e65c9f34e137d0" providerId="LiveId" clId="{7C843355-CAC5-49B7-93E9-8ECBB6F9307A}" dt="2019-12-05T14:13:04.979" v="4419" actId="167"/>
          <ac:spMkLst>
            <pc:docMk/>
            <pc:sldMk cId="2872716763" sldId="354"/>
            <ac:spMk id="25" creationId="{123F3803-E001-4DFE-97E6-7007D08D7E86}"/>
          </ac:spMkLst>
        </pc:spChg>
        <pc:spChg chg="add mod ord">
          <ac:chgData name="Kulinich Bohdan" userId="48e65c9f34e137d0" providerId="LiveId" clId="{7C843355-CAC5-49B7-93E9-8ECBB6F9307A}" dt="2019-12-05T14:12:58.803" v="4417" actId="167"/>
          <ac:spMkLst>
            <pc:docMk/>
            <pc:sldMk cId="2872716763" sldId="354"/>
            <ac:spMk id="26" creationId="{697CBE0B-B1CA-4507-ABE4-83FDED9CEBA9}"/>
          </ac:spMkLst>
        </pc:spChg>
        <pc:spChg chg="add mod ord">
          <ac:chgData name="Kulinich Bohdan" userId="48e65c9f34e137d0" providerId="LiveId" clId="{7C843355-CAC5-49B7-93E9-8ECBB6F9307A}" dt="2019-12-05T14:12:55.629" v="4416" actId="167"/>
          <ac:spMkLst>
            <pc:docMk/>
            <pc:sldMk cId="2872716763" sldId="354"/>
            <ac:spMk id="27" creationId="{589ED1FA-5D99-464D-A65C-3C4EEB819FAE}"/>
          </ac:spMkLst>
        </pc:spChg>
        <pc:spChg chg="add mod ord">
          <ac:chgData name="Kulinich Bohdan" userId="48e65c9f34e137d0" providerId="LiveId" clId="{7C843355-CAC5-49B7-93E9-8ECBB6F9307A}" dt="2019-12-05T14:13:13.287" v="4421" actId="20577"/>
          <ac:spMkLst>
            <pc:docMk/>
            <pc:sldMk cId="2872716763" sldId="354"/>
            <ac:spMk id="28" creationId="{036EBD72-56F6-421C-B4AC-BB4285C0A27E}"/>
          </ac:spMkLst>
        </pc:spChg>
        <pc:spChg chg="add mod ord">
          <ac:chgData name="Kulinich Bohdan" userId="48e65c9f34e137d0" providerId="LiveId" clId="{7C843355-CAC5-49B7-93E9-8ECBB6F9307A}" dt="2019-12-05T14:12:52.489" v="4415" actId="167"/>
          <ac:spMkLst>
            <pc:docMk/>
            <pc:sldMk cId="2872716763" sldId="354"/>
            <ac:spMk id="29" creationId="{AA73712D-D859-485F-A9C9-08412FD6C75D}"/>
          </ac:spMkLst>
        </pc:spChg>
        <pc:spChg chg="del">
          <ac:chgData name="Kulinich Bohdan" userId="48e65c9f34e137d0" providerId="LiveId" clId="{7C843355-CAC5-49B7-93E9-8ECBB6F9307A}" dt="2019-12-02T22:08:15.638" v="1591" actId="478"/>
          <ac:spMkLst>
            <pc:docMk/>
            <pc:sldMk cId="2872716763" sldId="354"/>
            <ac:spMk id="42" creationId="{F04552D3-F5B5-4638-8518-055E7416EEF9}"/>
          </ac:spMkLst>
        </pc:spChg>
        <pc:spChg chg="del">
          <ac:chgData name="Kulinich Bohdan" userId="48e65c9f34e137d0" providerId="LiveId" clId="{7C843355-CAC5-49B7-93E9-8ECBB6F9307A}" dt="2019-12-02T22:08:17.937" v="1593" actId="478"/>
          <ac:spMkLst>
            <pc:docMk/>
            <pc:sldMk cId="2872716763" sldId="354"/>
            <ac:spMk id="45" creationId="{07111B20-D640-45B5-A434-54732D2C4989}"/>
          </ac:spMkLst>
        </pc:spChg>
        <pc:spChg chg="del">
          <ac:chgData name="Kulinich Bohdan" userId="48e65c9f34e137d0" providerId="LiveId" clId="{7C843355-CAC5-49B7-93E9-8ECBB6F9307A}" dt="2019-12-02T22:08:14.338" v="1590" actId="478"/>
          <ac:spMkLst>
            <pc:docMk/>
            <pc:sldMk cId="2872716763" sldId="354"/>
            <ac:spMk id="52" creationId="{0E0F4036-D813-422A-88A5-576A90A3C51A}"/>
          </ac:spMkLst>
        </pc:spChg>
        <pc:picChg chg="del">
          <ac:chgData name="Kulinich Bohdan" userId="48e65c9f34e137d0" providerId="LiveId" clId="{7C843355-CAC5-49B7-93E9-8ECBB6F9307A}" dt="2019-12-02T22:08:18.408" v="1594" actId="478"/>
          <ac:picMkLst>
            <pc:docMk/>
            <pc:sldMk cId="2872716763" sldId="354"/>
            <ac:picMk id="6" creationId="{7EDD83CE-85E1-4FC4-873C-046646B4EB47}"/>
          </ac:picMkLst>
        </pc:picChg>
        <pc:picChg chg="add mod">
          <ac:chgData name="Kulinich Bohdan" userId="48e65c9f34e137d0" providerId="LiveId" clId="{7C843355-CAC5-49B7-93E9-8ECBB6F9307A}" dt="2019-12-03T07:31:58.381" v="1939" actId="14100"/>
          <ac:picMkLst>
            <pc:docMk/>
            <pc:sldMk cId="2872716763" sldId="354"/>
            <ac:picMk id="8" creationId="{1A51B817-9ED2-4647-9DA8-02BE0F28F567}"/>
          </ac:picMkLst>
        </pc:picChg>
        <pc:picChg chg="del mod">
          <ac:chgData name="Kulinich Bohdan" userId="48e65c9f34e137d0" providerId="LiveId" clId="{7C843355-CAC5-49B7-93E9-8ECBB6F9307A}" dt="2019-12-03T07:31:25.599" v="1931" actId="478"/>
          <ac:picMkLst>
            <pc:docMk/>
            <pc:sldMk cId="2872716763" sldId="354"/>
            <ac:picMk id="11" creationId="{77194565-2C91-4CDC-9CAB-EDCD46269118}"/>
          </ac:picMkLst>
        </pc:picChg>
        <pc:picChg chg="del mod">
          <ac:chgData name="Kulinich Bohdan" userId="48e65c9f34e137d0" providerId="LiveId" clId="{7C843355-CAC5-49B7-93E9-8ECBB6F9307A}" dt="2019-12-03T07:31:27.308" v="1932" actId="478"/>
          <ac:picMkLst>
            <pc:docMk/>
            <pc:sldMk cId="2872716763" sldId="354"/>
            <ac:picMk id="12" creationId="{4A01DC4A-050E-4722-99F6-B5E98E9C4CEE}"/>
          </ac:picMkLst>
        </pc:picChg>
        <pc:picChg chg="del mod">
          <ac:chgData name="Kulinich Bohdan" userId="48e65c9f34e137d0" providerId="LiveId" clId="{7C843355-CAC5-49B7-93E9-8ECBB6F9307A}" dt="2019-12-03T07:31:27.308" v="1932" actId="478"/>
          <ac:picMkLst>
            <pc:docMk/>
            <pc:sldMk cId="2872716763" sldId="354"/>
            <ac:picMk id="13" creationId="{9B0AA213-6097-40D3-8473-661232C8924F}"/>
          </ac:picMkLst>
        </pc:picChg>
        <pc:picChg chg="del mod">
          <ac:chgData name="Kulinich Bohdan" userId="48e65c9f34e137d0" providerId="LiveId" clId="{7C843355-CAC5-49B7-93E9-8ECBB6F9307A}" dt="2019-12-03T07:31:27.308" v="1932" actId="478"/>
          <ac:picMkLst>
            <pc:docMk/>
            <pc:sldMk cId="2872716763" sldId="354"/>
            <ac:picMk id="14" creationId="{47BC61D3-883C-496B-8E33-CFF8B5B1A6BE}"/>
          </ac:picMkLst>
        </pc:picChg>
        <pc:picChg chg="del mod">
          <ac:chgData name="Kulinich Bohdan" userId="48e65c9f34e137d0" providerId="LiveId" clId="{7C843355-CAC5-49B7-93E9-8ECBB6F9307A}" dt="2019-12-03T07:31:27.308" v="1932" actId="478"/>
          <ac:picMkLst>
            <pc:docMk/>
            <pc:sldMk cId="2872716763" sldId="354"/>
            <ac:picMk id="15" creationId="{C7C372D9-8BDA-426B-8AAC-67CCFECAFF94}"/>
          </ac:picMkLst>
        </pc:picChg>
        <pc:picChg chg="del mod">
          <ac:chgData name="Kulinich Bohdan" userId="48e65c9f34e137d0" providerId="LiveId" clId="{7C843355-CAC5-49B7-93E9-8ECBB6F9307A}" dt="2019-12-03T07:31:27.308" v="1932" actId="478"/>
          <ac:picMkLst>
            <pc:docMk/>
            <pc:sldMk cId="2872716763" sldId="354"/>
            <ac:picMk id="16" creationId="{3820DB9C-E08A-45F3-B94C-AD8D94EFEE2F}"/>
          </ac:picMkLst>
        </pc:picChg>
        <pc:picChg chg="del mod">
          <ac:chgData name="Kulinich Bohdan" userId="48e65c9f34e137d0" providerId="LiveId" clId="{7C843355-CAC5-49B7-93E9-8ECBB6F9307A}" dt="2019-12-03T07:31:27.308" v="1932" actId="478"/>
          <ac:picMkLst>
            <pc:docMk/>
            <pc:sldMk cId="2872716763" sldId="354"/>
            <ac:picMk id="17" creationId="{FF210039-098A-4D9C-B205-F1C9AC6533AC}"/>
          </ac:picMkLst>
        </pc:picChg>
        <pc:picChg chg="add">
          <ac:chgData name="Kulinich Bohdan" userId="48e65c9f34e137d0" providerId="LiveId" clId="{7C843355-CAC5-49B7-93E9-8ECBB6F9307A}" dt="2019-12-02T22:09:19.299" v="1599"/>
          <ac:picMkLst>
            <pc:docMk/>
            <pc:sldMk cId="2872716763" sldId="354"/>
            <ac:picMk id="21" creationId="{02C2223C-C145-4BF6-85A3-8C5D602B92FF}"/>
          </ac:picMkLst>
        </pc:picChg>
        <pc:picChg chg="del">
          <ac:chgData name="Kulinich Bohdan" userId="48e65c9f34e137d0" providerId="LiveId" clId="{7C843355-CAC5-49B7-93E9-8ECBB6F9307A}" dt="2019-12-02T22:08:16.625" v="1592" actId="478"/>
          <ac:picMkLst>
            <pc:docMk/>
            <pc:sldMk cId="2872716763" sldId="354"/>
            <ac:picMk id="44" creationId="{59FFFADE-2CB6-4199-9284-AF5D73D9490B}"/>
          </ac:picMkLst>
        </pc:picChg>
        <pc:cxnChg chg="add del mod">
          <ac:chgData name="Kulinich Bohdan" userId="48e65c9f34e137d0" providerId="LiveId" clId="{7C843355-CAC5-49B7-93E9-8ECBB6F9307A}" dt="2019-12-03T07:31:27.308" v="1932" actId="478"/>
          <ac:cxnSpMkLst>
            <pc:docMk/>
            <pc:sldMk cId="2872716763" sldId="354"/>
            <ac:cxnSpMk id="7" creationId="{D2DAA820-B8B9-4C3E-BFD9-4D85C35009DF}"/>
          </ac:cxnSpMkLst>
        </pc:cxnChg>
      </pc:sldChg>
      <pc:sldChg chg="addSp modSp add modAnim">
        <pc:chgData name="Kulinich Bohdan" userId="48e65c9f34e137d0" providerId="LiveId" clId="{7C843355-CAC5-49B7-93E9-8ECBB6F9307A}" dt="2019-12-03T10:49:04.627" v="4391"/>
        <pc:sldMkLst>
          <pc:docMk/>
          <pc:sldMk cId="485628656" sldId="355"/>
        </pc:sldMkLst>
        <pc:spChg chg="add mod">
          <ac:chgData name="Kulinich Bohdan" userId="48e65c9f34e137d0" providerId="LiveId" clId="{7C843355-CAC5-49B7-93E9-8ECBB6F9307A}" dt="2019-12-03T09:26:44.613" v="3265" actId="20577"/>
          <ac:spMkLst>
            <pc:docMk/>
            <pc:sldMk cId="485628656" sldId="355"/>
            <ac:spMk id="18" creationId="{0227CDF6-A994-4C81-A400-90B72A36F2C1}"/>
          </ac:spMkLst>
        </pc:spChg>
        <pc:spChg chg="add mod">
          <ac:chgData name="Kulinich Bohdan" userId="48e65c9f34e137d0" providerId="LiveId" clId="{7C843355-CAC5-49B7-93E9-8ECBB6F9307A}" dt="2019-12-03T09:26:55.866" v="3272" actId="20577"/>
          <ac:spMkLst>
            <pc:docMk/>
            <pc:sldMk cId="485628656" sldId="355"/>
            <ac:spMk id="19" creationId="{EE161E6A-07F8-4269-A483-AAE79ACF9A65}"/>
          </ac:spMkLst>
        </pc:spChg>
        <pc:spChg chg="add mod">
          <ac:chgData name="Kulinich Bohdan" userId="48e65c9f34e137d0" providerId="LiveId" clId="{7C843355-CAC5-49B7-93E9-8ECBB6F9307A}" dt="2019-12-03T09:27:04.786" v="3278" actId="20577"/>
          <ac:spMkLst>
            <pc:docMk/>
            <pc:sldMk cId="485628656" sldId="355"/>
            <ac:spMk id="20" creationId="{07517940-CA14-4F37-A6C0-4C7C8D7FB425}"/>
          </ac:spMkLst>
        </pc:spChg>
        <pc:spChg chg="mod">
          <ac:chgData name="Kulinich Bohdan" userId="48e65c9f34e137d0" providerId="LiveId" clId="{7C843355-CAC5-49B7-93E9-8ECBB6F9307A}" dt="2019-12-03T09:20:54.973" v="3219" actId="1076"/>
          <ac:spMkLst>
            <pc:docMk/>
            <pc:sldMk cId="485628656" sldId="355"/>
            <ac:spMk id="22" creationId="{ADD8E345-AA80-437F-8FFD-8B7BDFE5F394}"/>
          </ac:spMkLst>
        </pc:spChg>
        <pc:spChg chg="add mod">
          <ac:chgData name="Kulinich Bohdan" userId="48e65c9f34e137d0" providerId="LiveId" clId="{7C843355-CAC5-49B7-93E9-8ECBB6F9307A}" dt="2019-12-03T09:27:14.049" v="3284" actId="20577"/>
          <ac:spMkLst>
            <pc:docMk/>
            <pc:sldMk cId="485628656" sldId="355"/>
            <ac:spMk id="23" creationId="{B7DC2224-CDCF-4D27-A824-F05034E5365B}"/>
          </ac:spMkLst>
        </pc:spChg>
        <pc:spChg chg="add mod">
          <ac:chgData name="Kulinich Bohdan" userId="48e65c9f34e137d0" providerId="LiveId" clId="{7C843355-CAC5-49B7-93E9-8ECBB6F9307A}" dt="2019-12-03T09:27:22.516" v="3290" actId="20577"/>
          <ac:spMkLst>
            <pc:docMk/>
            <pc:sldMk cId="485628656" sldId="355"/>
            <ac:spMk id="24" creationId="{5587AA6D-5989-475C-8E80-A3ABA1A46C9C}"/>
          </ac:spMkLst>
        </pc:spChg>
        <pc:spChg chg="add mod">
          <ac:chgData name="Kulinich Bohdan" userId="48e65c9f34e137d0" providerId="LiveId" clId="{7C843355-CAC5-49B7-93E9-8ECBB6F9307A}" dt="2019-12-03T09:27:30.748" v="3296" actId="20577"/>
          <ac:spMkLst>
            <pc:docMk/>
            <pc:sldMk cId="485628656" sldId="355"/>
            <ac:spMk id="25" creationId="{2AB4770E-2D63-4011-AC79-1E733171B4DD}"/>
          </ac:spMkLst>
        </pc:spChg>
        <pc:spChg chg="add mod">
          <ac:chgData name="Kulinich Bohdan" userId="48e65c9f34e137d0" providerId="LiveId" clId="{7C843355-CAC5-49B7-93E9-8ECBB6F9307A}" dt="2019-12-03T09:30:55.397" v="3453" actId="207"/>
          <ac:spMkLst>
            <pc:docMk/>
            <pc:sldMk cId="485628656" sldId="355"/>
            <ac:spMk id="26" creationId="{8C25F2A3-F5C3-403A-83FF-15F502234095}"/>
          </ac:spMkLst>
        </pc:spChg>
        <pc:spChg chg="add mod">
          <ac:chgData name="Kulinich Bohdan" userId="48e65c9f34e137d0" providerId="LiveId" clId="{7C843355-CAC5-49B7-93E9-8ECBB6F9307A}" dt="2019-12-03T09:30:57.490" v="3454" actId="207"/>
          <ac:spMkLst>
            <pc:docMk/>
            <pc:sldMk cId="485628656" sldId="355"/>
            <ac:spMk id="27" creationId="{01039192-0D0F-4D64-A044-691A2C72CB5E}"/>
          </ac:spMkLst>
        </pc:spChg>
        <pc:spChg chg="add mod">
          <ac:chgData name="Kulinich Bohdan" userId="48e65c9f34e137d0" providerId="LiveId" clId="{7C843355-CAC5-49B7-93E9-8ECBB6F9307A}" dt="2019-12-03T09:32:58.605" v="3538" actId="1076"/>
          <ac:spMkLst>
            <pc:docMk/>
            <pc:sldMk cId="485628656" sldId="355"/>
            <ac:spMk id="28" creationId="{5BA6E982-F4C6-482C-8CEC-2EF22EB85756}"/>
          </ac:spMkLst>
        </pc:spChg>
      </pc:sldChg>
      <pc:sldChg chg="addSp delSp modSp add addAnim delAnim modAnim">
        <pc:chgData name="Kulinich Bohdan" userId="48e65c9f34e137d0" providerId="LiveId" clId="{7C843355-CAC5-49B7-93E9-8ECBB6F9307A}" dt="2019-12-05T14:25:27.574" v="4424" actId="20577"/>
        <pc:sldMkLst>
          <pc:docMk/>
          <pc:sldMk cId="247399286" sldId="356"/>
        </pc:sldMkLst>
        <pc:spChg chg="add del">
          <ac:chgData name="Kulinich Bohdan" userId="48e65c9f34e137d0" providerId="LiveId" clId="{7C843355-CAC5-49B7-93E9-8ECBB6F9307A}" dt="2019-12-03T08:25:08.699" v="2869"/>
          <ac:spMkLst>
            <pc:docMk/>
            <pc:sldMk cId="247399286" sldId="356"/>
            <ac:spMk id="2" creationId="{4B8FE3D7-546F-4FB5-9C50-F2E69386E186}"/>
          </ac:spMkLst>
        </pc:spChg>
        <pc:spChg chg="mod">
          <ac:chgData name="Kulinich Bohdan" userId="48e65c9f34e137d0" providerId="LiveId" clId="{7C843355-CAC5-49B7-93E9-8ECBB6F9307A}" dt="2019-12-03T08:16:28.203" v="2634" actId="20577"/>
          <ac:spMkLst>
            <pc:docMk/>
            <pc:sldMk cId="247399286" sldId="356"/>
            <ac:spMk id="4" creationId="{00000000-0000-0000-0000-000000000000}"/>
          </ac:spMkLst>
        </pc:spChg>
        <pc:spChg chg="add del mod">
          <ac:chgData name="Kulinich Bohdan" userId="48e65c9f34e137d0" providerId="LiveId" clId="{7C843355-CAC5-49B7-93E9-8ECBB6F9307A}" dt="2019-12-03T09:18:09.566" v="3165" actId="478"/>
          <ac:spMkLst>
            <pc:docMk/>
            <pc:sldMk cId="247399286" sldId="356"/>
            <ac:spMk id="12" creationId="{2FF35FFC-7195-4844-8170-9981D4C7521A}"/>
          </ac:spMkLst>
        </pc:spChg>
        <pc:spChg chg="add del mod ord">
          <ac:chgData name="Kulinich Bohdan" userId="48e65c9f34e137d0" providerId="LiveId" clId="{7C843355-CAC5-49B7-93E9-8ECBB6F9307A}" dt="2019-12-03T09:18:04.793" v="3164" actId="478"/>
          <ac:spMkLst>
            <pc:docMk/>
            <pc:sldMk cId="247399286" sldId="356"/>
            <ac:spMk id="13" creationId="{9326D676-711B-4CB7-95FA-64F178E3D67F}"/>
          </ac:spMkLst>
        </pc:spChg>
        <pc:spChg chg="add del mod">
          <ac:chgData name="Kulinich Bohdan" userId="48e65c9f34e137d0" providerId="LiveId" clId="{7C843355-CAC5-49B7-93E9-8ECBB6F9307A}" dt="2019-12-03T09:18:09.566" v="3165" actId="478"/>
          <ac:spMkLst>
            <pc:docMk/>
            <pc:sldMk cId="247399286" sldId="356"/>
            <ac:spMk id="16" creationId="{148214B3-F992-4DCC-BA55-37046A8A97C0}"/>
          </ac:spMkLst>
        </pc:spChg>
        <pc:spChg chg="add del mod">
          <ac:chgData name="Kulinich Bohdan" userId="48e65c9f34e137d0" providerId="LiveId" clId="{7C843355-CAC5-49B7-93E9-8ECBB6F9307A}" dt="2019-12-03T09:18:09.566" v="3165" actId="478"/>
          <ac:spMkLst>
            <pc:docMk/>
            <pc:sldMk cId="247399286" sldId="356"/>
            <ac:spMk id="17" creationId="{C43C2D0A-6308-494B-9B59-6403F0F5DC74}"/>
          </ac:spMkLst>
        </pc:spChg>
        <pc:spChg chg="add mod">
          <ac:chgData name="Kulinich Bohdan" userId="48e65c9f34e137d0" providerId="LiveId" clId="{7C843355-CAC5-49B7-93E9-8ECBB6F9307A}" dt="2019-12-03T08:35:56.532" v="3065" actId="1076"/>
          <ac:spMkLst>
            <pc:docMk/>
            <pc:sldMk cId="247399286" sldId="356"/>
            <ac:spMk id="18" creationId="{1E8C0049-DEC6-4BF9-A68D-40154261F315}"/>
          </ac:spMkLst>
        </pc:spChg>
        <pc:spChg chg="add mod">
          <ac:chgData name="Kulinich Bohdan" userId="48e65c9f34e137d0" providerId="LiveId" clId="{7C843355-CAC5-49B7-93E9-8ECBB6F9307A}" dt="2019-12-05T14:25:27.574" v="4424" actId="20577"/>
          <ac:spMkLst>
            <pc:docMk/>
            <pc:sldMk cId="247399286" sldId="356"/>
            <ac:spMk id="19" creationId="{20AE2A66-FFB7-4267-AFA6-C135A63B9541}"/>
          </ac:spMkLst>
        </pc:spChg>
        <pc:spChg chg="add mod ord">
          <ac:chgData name="Kulinich Bohdan" userId="48e65c9f34e137d0" providerId="LiveId" clId="{7C843355-CAC5-49B7-93E9-8ECBB6F9307A}" dt="2019-12-05T14:25:23.923" v="4422" actId="167"/>
          <ac:spMkLst>
            <pc:docMk/>
            <pc:sldMk cId="247399286" sldId="356"/>
            <ac:spMk id="20" creationId="{DA28581F-2AE5-44D5-B810-3BEC087417F7}"/>
          </ac:spMkLst>
        </pc:spChg>
        <pc:spChg chg="mod">
          <ac:chgData name="Kulinich Bohdan" userId="48e65c9f34e137d0" providerId="LiveId" clId="{7C843355-CAC5-49B7-93E9-8ECBB6F9307A}" dt="2019-12-03T08:16:51.749" v="2655" actId="20577"/>
          <ac:spMkLst>
            <pc:docMk/>
            <pc:sldMk cId="247399286" sldId="356"/>
            <ac:spMk id="22" creationId="{ADD8E345-AA80-437F-8FFD-8B7BDFE5F394}"/>
          </ac:spMkLst>
        </pc:spChg>
        <pc:spChg chg="add mod ord">
          <ac:chgData name="Kulinich Bohdan" userId="48e65c9f34e137d0" providerId="LiveId" clId="{7C843355-CAC5-49B7-93E9-8ECBB6F9307A}" dt="2019-12-03T09:16:26.339" v="3148" actId="167"/>
          <ac:spMkLst>
            <pc:docMk/>
            <pc:sldMk cId="247399286" sldId="356"/>
            <ac:spMk id="23" creationId="{77E4140E-3D7C-409F-8B12-192F3D2A4660}"/>
          </ac:spMkLst>
        </pc:spChg>
        <pc:spChg chg="add mod ord">
          <ac:chgData name="Kulinich Bohdan" userId="48e65c9f34e137d0" providerId="LiveId" clId="{7C843355-CAC5-49B7-93E9-8ECBB6F9307A}" dt="2019-12-03T09:18:02.436" v="3163" actId="167"/>
          <ac:spMkLst>
            <pc:docMk/>
            <pc:sldMk cId="247399286" sldId="356"/>
            <ac:spMk id="24" creationId="{964EB2D2-FF12-478D-BF72-F3516AD212F8}"/>
          </ac:spMkLst>
        </pc:spChg>
        <pc:spChg chg="add del mod">
          <ac:chgData name="Kulinich Bohdan" userId="48e65c9f34e137d0" providerId="LiveId" clId="{7C843355-CAC5-49B7-93E9-8ECBB6F9307A}" dt="2019-12-03T09:18:09.566" v="3165" actId="478"/>
          <ac:spMkLst>
            <pc:docMk/>
            <pc:sldMk cId="247399286" sldId="356"/>
            <ac:spMk id="25" creationId="{123F3803-E001-4DFE-97E6-7007D08D7E86}"/>
          </ac:spMkLst>
        </pc:spChg>
        <pc:spChg chg="del">
          <ac:chgData name="Kulinich Bohdan" userId="48e65c9f34e137d0" providerId="LiveId" clId="{7C843355-CAC5-49B7-93E9-8ECBB6F9307A}" dt="2019-12-03T08:16:38.627" v="2637" actId="478"/>
          <ac:spMkLst>
            <pc:docMk/>
            <pc:sldMk cId="247399286" sldId="356"/>
            <ac:spMk id="26" creationId="{697CBE0B-B1CA-4507-ABE4-83FDED9CEBA9}"/>
          </ac:spMkLst>
        </pc:spChg>
        <pc:spChg chg="del">
          <ac:chgData name="Kulinich Bohdan" userId="48e65c9f34e137d0" providerId="LiveId" clId="{7C843355-CAC5-49B7-93E9-8ECBB6F9307A}" dt="2019-12-03T08:16:37.776" v="2636" actId="478"/>
          <ac:spMkLst>
            <pc:docMk/>
            <pc:sldMk cId="247399286" sldId="356"/>
            <ac:spMk id="27" creationId="{589ED1FA-5D99-464D-A65C-3C4EEB819FAE}"/>
          </ac:spMkLst>
        </pc:spChg>
        <pc:spChg chg="del">
          <ac:chgData name="Kulinich Bohdan" userId="48e65c9f34e137d0" providerId="LiveId" clId="{7C843355-CAC5-49B7-93E9-8ECBB6F9307A}" dt="2019-12-03T08:16:39.845" v="2638" actId="478"/>
          <ac:spMkLst>
            <pc:docMk/>
            <pc:sldMk cId="247399286" sldId="356"/>
            <ac:spMk id="28" creationId="{036EBD72-56F6-421C-B4AC-BB4285C0A27E}"/>
          </ac:spMkLst>
        </pc:spChg>
        <pc:spChg chg="del">
          <ac:chgData name="Kulinich Bohdan" userId="48e65c9f34e137d0" providerId="LiveId" clId="{7C843355-CAC5-49B7-93E9-8ECBB6F9307A}" dt="2019-12-03T08:16:36.509" v="2635" actId="478"/>
          <ac:spMkLst>
            <pc:docMk/>
            <pc:sldMk cId="247399286" sldId="356"/>
            <ac:spMk id="29" creationId="{AA73712D-D859-485F-A9C9-08412FD6C75D}"/>
          </ac:spMkLst>
        </pc:spChg>
        <pc:picChg chg="add del">
          <ac:chgData name="Kulinich Bohdan" userId="48e65c9f34e137d0" providerId="LiveId" clId="{7C843355-CAC5-49B7-93E9-8ECBB6F9307A}" dt="2019-12-03T08:25:08.699" v="2869"/>
          <ac:picMkLst>
            <pc:docMk/>
            <pc:sldMk cId="247399286" sldId="356"/>
            <ac:picMk id="1026" creationId="{28F35702-25FF-4E29-9556-E3C7F790DE5C}"/>
          </ac:picMkLst>
        </pc:picChg>
      </pc:sldChg>
      <pc:sldChg chg="addSp delSp modSp add modAnim">
        <pc:chgData name="Kulinich Bohdan" userId="48e65c9f34e137d0" providerId="LiveId" clId="{7C843355-CAC5-49B7-93E9-8ECBB6F9307A}" dt="2019-12-08T12:01:29.401" v="5796"/>
        <pc:sldMkLst>
          <pc:docMk/>
          <pc:sldMk cId="2906665124" sldId="357"/>
        </pc:sldMkLst>
        <pc:spChg chg="mod">
          <ac:chgData name="Kulinich Bohdan" userId="48e65c9f34e137d0" providerId="LiveId" clId="{7C843355-CAC5-49B7-93E9-8ECBB6F9307A}" dt="2019-12-08T10:36:00.886" v="5469" actId="20577"/>
          <ac:spMkLst>
            <pc:docMk/>
            <pc:sldMk cId="2906665124" sldId="357"/>
            <ac:spMk id="4" creationId="{00000000-0000-0000-0000-000000000000}"/>
          </ac:spMkLst>
        </pc:spChg>
        <pc:spChg chg="add mod">
          <ac:chgData name="Kulinich Bohdan" userId="48e65c9f34e137d0" providerId="LiveId" clId="{7C843355-CAC5-49B7-93E9-8ECBB6F9307A}" dt="2019-12-08T11:51:45.571" v="5618" actId="1076"/>
          <ac:spMkLst>
            <pc:docMk/>
            <pc:sldMk cId="2906665124" sldId="357"/>
            <ac:spMk id="8" creationId="{08A3E7D2-3B9E-4F0E-8D7C-B5DE1B0EF957}"/>
          </ac:spMkLst>
        </pc:spChg>
        <pc:spChg chg="add mod">
          <ac:chgData name="Kulinich Bohdan" userId="48e65c9f34e137d0" providerId="LiveId" clId="{7C843355-CAC5-49B7-93E9-8ECBB6F9307A}" dt="2019-12-08T11:55:39.605" v="5682" actId="1076"/>
          <ac:spMkLst>
            <pc:docMk/>
            <pc:sldMk cId="2906665124" sldId="357"/>
            <ac:spMk id="9" creationId="{552DCD38-9D53-4A07-A7A2-3CDC93F982D8}"/>
          </ac:spMkLst>
        </pc:spChg>
        <pc:spChg chg="add mod">
          <ac:chgData name="Kulinich Bohdan" userId="48e65c9f34e137d0" providerId="LiveId" clId="{7C843355-CAC5-49B7-93E9-8ECBB6F9307A}" dt="2019-12-08T11:55:39.605" v="5682" actId="1076"/>
          <ac:spMkLst>
            <pc:docMk/>
            <pc:sldMk cId="2906665124" sldId="357"/>
            <ac:spMk id="10" creationId="{EBC91E0D-FE2D-4713-BE16-04760B648761}"/>
          </ac:spMkLst>
        </pc:spChg>
        <pc:spChg chg="add mod ord">
          <ac:chgData name="Kulinich Bohdan" userId="48e65c9f34e137d0" providerId="LiveId" clId="{7C843355-CAC5-49B7-93E9-8ECBB6F9307A}" dt="2019-12-08T12:00:01.293" v="5768" actId="166"/>
          <ac:spMkLst>
            <pc:docMk/>
            <pc:sldMk cId="2906665124" sldId="357"/>
            <ac:spMk id="11" creationId="{EC6A13BA-D4A0-43B3-BF76-46D51AABF665}"/>
          </ac:spMkLst>
        </pc:spChg>
        <pc:spChg chg="add mod ord">
          <ac:chgData name="Kulinich Bohdan" userId="48e65c9f34e137d0" providerId="LiveId" clId="{7C843355-CAC5-49B7-93E9-8ECBB6F9307A}" dt="2019-12-08T12:00:01.293" v="5768" actId="166"/>
          <ac:spMkLst>
            <pc:docMk/>
            <pc:sldMk cId="2906665124" sldId="357"/>
            <ac:spMk id="12" creationId="{2486452D-408B-458B-A3F0-187EBF237DD7}"/>
          </ac:spMkLst>
        </pc:spChg>
        <pc:spChg chg="add mod">
          <ac:chgData name="Kulinich Bohdan" userId="48e65c9f34e137d0" providerId="LiveId" clId="{7C843355-CAC5-49B7-93E9-8ECBB6F9307A}" dt="2019-12-08T11:59:19.428" v="5755" actId="207"/>
          <ac:spMkLst>
            <pc:docMk/>
            <pc:sldMk cId="2906665124" sldId="357"/>
            <ac:spMk id="13" creationId="{2E8EDDD4-96C3-4F3E-BB31-48985A009962}"/>
          </ac:spMkLst>
        </pc:spChg>
        <pc:spChg chg="add mod">
          <ac:chgData name="Kulinich Bohdan" userId="48e65c9f34e137d0" providerId="LiveId" clId="{7C843355-CAC5-49B7-93E9-8ECBB6F9307A}" dt="2019-12-08T11:59:56.140" v="5767" actId="14100"/>
          <ac:spMkLst>
            <pc:docMk/>
            <pc:sldMk cId="2906665124" sldId="357"/>
            <ac:spMk id="14" creationId="{2DE15245-91A6-47D1-8BF5-AE26CFE2F073}"/>
          </ac:spMkLst>
        </pc:spChg>
        <pc:picChg chg="add del mod">
          <ac:chgData name="Kulinich Bohdan" userId="48e65c9f34e137d0" providerId="LiveId" clId="{7C843355-CAC5-49B7-93E9-8ECBB6F9307A}" dt="2019-12-08T11:49:10.780" v="5477" actId="478"/>
          <ac:picMkLst>
            <pc:docMk/>
            <pc:sldMk cId="2906665124" sldId="357"/>
            <ac:picMk id="5" creationId="{EF0896EE-32DF-4EDD-B350-3256D9B056F7}"/>
          </ac:picMkLst>
        </pc:picChg>
        <pc:picChg chg="add mod">
          <ac:chgData name="Kulinich Bohdan" userId="48e65c9f34e137d0" providerId="LiveId" clId="{7C843355-CAC5-49B7-93E9-8ECBB6F9307A}" dt="2019-12-08T11:49:19.209" v="5481" actId="1076"/>
          <ac:picMkLst>
            <pc:docMk/>
            <pc:sldMk cId="2906665124" sldId="357"/>
            <ac:picMk id="7" creationId="{8B0EC656-AD9F-40E8-A668-CAECE6502E4C}"/>
          </ac:picMkLst>
        </pc:picChg>
        <pc:picChg chg="del">
          <ac:chgData name="Kulinich Bohdan" userId="48e65c9f34e137d0" providerId="LiveId" clId="{7C843355-CAC5-49B7-93E9-8ECBB6F9307A}" dt="2019-12-03T10:50:17.751" v="4392" actId="478"/>
          <ac:picMkLst>
            <pc:docMk/>
            <pc:sldMk cId="2906665124" sldId="357"/>
            <ac:picMk id="16" creationId="{98EC7CCD-C774-4CC8-9B86-E7C3302A8A21}"/>
          </ac:picMkLst>
        </pc:picChg>
        <pc:picChg chg="del">
          <ac:chgData name="Kulinich Bohdan" userId="48e65c9f34e137d0" providerId="LiveId" clId="{7C843355-CAC5-49B7-93E9-8ECBB6F9307A}" dt="2019-12-03T10:50:17.751" v="4392" actId="478"/>
          <ac:picMkLst>
            <pc:docMk/>
            <pc:sldMk cId="2906665124" sldId="357"/>
            <ac:picMk id="17" creationId="{3F21DF9B-8F1F-442F-A5E0-D87108B4A3CE}"/>
          </ac:picMkLst>
        </pc:picChg>
        <pc:picChg chg="del">
          <ac:chgData name="Kulinich Bohdan" userId="48e65c9f34e137d0" providerId="LiveId" clId="{7C843355-CAC5-49B7-93E9-8ECBB6F9307A}" dt="2019-12-03T10:50:17.751" v="4392" actId="478"/>
          <ac:picMkLst>
            <pc:docMk/>
            <pc:sldMk cId="2906665124" sldId="357"/>
            <ac:picMk id="18" creationId="{77B0E59C-9A9A-4CFE-A1E4-94240D34CB55}"/>
          </ac:picMkLst>
        </pc:picChg>
        <pc:picChg chg="del">
          <ac:chgData name="Kulinich Bohdan" userId="48e65c9f34e137d0" providerId="LiveId" clId="{7C843355-CAC5-49B7-93E9-8ECBB6F9307A}" dt="2019-12-03T10:50:17.751" v="4392" actId="478"/>
          <ac:picMkLst>
            <pc:docMk/>
            <pc:sldMk cId="2906665124" sldId="357"/>
            <ac:picMk id="19" creationId="{1D1E6506-B693-4301-B3C2-624E204D16C5}"/>
          </ac:picMkLst>
        </pc:picChg>
        <pc:picChg chg="del">
          <ac:chgData name="Kulinich Bohdan" userId="48e65c9f34e137d0" providerId="LiveId" clId="{7C843355-CAC5-49B7-93E9-8ECBB6F9307A}" dt="2019-12-03T10:50:17.751" v="4392" actId="478"/>
          <ac:picMkLst>
            <pc:docMk/>
            <pc:sldMk cId="2906665124" sldId="357"/>
            <ac:picMk id="20" creationId="{0F35C3A5-8801-4247-A237-157D91DF0D22}"/>
          </ac:picMkLst>
        </pc:picChg>
        <pc:picChg chg="del">
          <ac:chgData name="Kulinich Bohdan" userId="48e65c9f34e137d0" providerId="LiveId" clId="{7C843355-CAC5-49B7-93E9-8ECBB6F9307A}" dt="2019-12-03T10:50:17.751" v="4392" actId="478"/>
          <ac:picMkLst>
            <pc:docMk/>
            <pc:sldMk cId="2906665124" sldId="357"/>
            <ac:picMk id="21" creationId="{C2D5FEBC-71B8-4CAE-ACA6-08670FF9C263}"/>
          </ac:picMkLst>
        </pc:picChg>
      </pc:sldChg>
      <pc:sldChg chg="addSp delSp modSp add delAnim modAnim">
        <pc:chgData name="Kulinich Bohdan" userId="48e65c9f34e137d0" providerId="LiveId" clId="{7C843355-CAC5-49B7-93E9-8ECBB6F9307A}" dt="2019-12-06T20:45:47.879" v="5404" actId="1076"/>
        <pc:sldMkLst>
          <pc:docMk/>
          <pc:sldMk cId="706635771" sldId="358"/>
        </pc:sldMkLst>
        <pc:spChg chg="del">
          <ac:chgData name="Kulinich Bohdan" userId="48e65c9f34e137d0" providerId="LiveId" clId="{7C843355-CAC5-49B7-93E9-8ECBB6F9307A}" dt="2019-12-03T10:30:01.942" v="4021" actId="478"/>
          <ac:spMkLst>
            <pc:docMk/>
            <pc:sldMk cId="706635771" sldId="358"/>
            <ac:spMk id="24" creationId="{C0BD1FA2-A77B-4FDA-B575-F4A31ECE7AE1}"/>
          </ac:spMkLst>
        </pc:spChg>
        <pc:spChg chg="add mod">
          <ac:chgData name="Kulinich Bohdan" userId="48e65c9f34e137d0" providerId="LiveId" clId="{7C843355-CAC5-49B7-93E9-8ECBB6F9307A}" dt="2019-12-06T20:45:26.774" v="5392" actId="20577"/>
          <ac:spMkLst>
            <pc:docMk/>
            <pc:sldMk cId="706635771" sldId="358"/>
            <ac:spMk id="31" creationId="{361F79AE-8749-4801-9F4B-642E67E030C9}"/>
          </ac:spMkLst>
        </pc:spChg>
        <pc:spChg chg="add mod">
          <ac:chgData name="Kulinich Bohdan" userId="48e65c9f34e137d0" providerId="LiveId" clId="{7C843355-CAC5-49B7-93E9-8ECBB6F9307A}" dt="2019-12-06T20:45:43.517" v="5403" actId="1076"/>
          <ac:spMkLst>
            <pc:docMk/>
            <pc:sldMk cId="706635771" sldId="358"/>
            <ac:spMk id="32" creationId="{D042EE45-E1CF-4028-88FF-B7A4EF220E0E}"/>
          </ac:spMkLst>
        </pc:spChg>
        <pc:spChg chg="mod">
          <ac:chgData name="Kulinich Bohdan" userId="48e65c9f34e137d0" providerId="LiveId" clId="{7C843355-CAC5-49B7-93E9-8ECBB6F9307A}" dt="2019-12-03T10:30:30.469" v="4025" actId="20577"/>
          <ac:spMkLst>
            <pc:docMk/>
            <pc:sldMk cId="706635771" sldId="358"/>
            <ac:spMk id="36" creationId="{6967A962-ACE4-4EC2-96C0-E804B9796490}"/>
          </ac:spMkLst>
        </pc:spChg>
        <pc:spChg chg="mod">
          <ac:chgData name="Kulinich Bohdan" userId="48e65c9f34e137d0" providerId="LiveId" clId="{7C843355-CAC5-49B7-93E9-8ECBB6F9307A}" dt="2019-12-03T10:30:33.203" v="4026" actId="20577"/>
          <ac:spMkLst>
            <pc:docMk/>
            <pc:sldMk cId="706635771" sldId="358"/>
            <ac:spMk id="37" creationId="{7F787D55-03C4-4A44-8AB7-FE3855179BFE}"/>
          </ac:spMkLst>
        </pc:spChg>
        <pc:spChg chg="del">
          <ac:chgData name="Kulinich Bohdan" userId="48e65c9f34e137d0" providerId="LiveId" clId="{7C843355-CAC5-49B7-93E9-8ECBB6F9307A}" dt="2019-12-03T10:30:01.942" v="4021" actId="478"/>
          <ac:spMkLst>
            <pc:docMk/>
            <pc:sldMk cId="706635771" sldId="358"/>
            <ac:spMk id="39" creationId="{8878E9A9-3AC9-4336-A10E-EA56566730D4}"/>
          </ac:spMkLst>
        </pc:spChg>
        <pc:spChg chg="add mod">
          <ac:chgData name="Kulinich Bohdan" userId="48e65c9f34e137d0" providerId="LiveId" clId="{7C843355-CAC5-49B7-93E9-8ECBB6F9307A}" dt="2019-12-06T20:45:47.879" v="5404" actId="1076"/>
          <ac:spMkLst>
            <pc:docMk/>
            <pc:sldMk cId="706635771" sldId="358"/>
            <ac:spMk id="39" creationId="{D410AE8B-A7C2-4607-B6EE-A40167969FA0}"/>
          </ac:spMkLst>
        </pc:spChg>
        <pc:spChg chg="del">
          <ac:chgData name="Kulinich Bohdan" userId="48e65c9f34e137d0" providerId="LiveId" clId="{7C843355-CAC5-49B7-93E9-8ECBB6F9307A}" dt="2019-12-03T10:30:00.614" v="4020" actId="478"/>
          <ac:spMkLst>
            <pc:docMk/>
            <pc:sldMk cId="706635771" sldId="358"/>
            <ac:spMk id="40" creationId="{7212361B-7E74-4514-8C78-75D4A3BDAECB}"/>
          </ac:spMkLst>
        </pc:spChg>
        <pc:spChg chg="del">
          <ac:chgData name="Kulinich Bohdan" userId="48e65c9f34e137d0" providerId="LiveId" clId="{7C843355-CAC5-49B7-93E9-8ECBB6F9307A}" dt="2019-12-03T10:30:00.614" v="4020" actId="478"/>
          <ac:spMkLst>
            <pc:docMk/>
            <pc:sldMk cId="706635771" sldId="358"/>
            <ac:spMk id="41" creationId="{17E8471F-0C5F-44E3-9AC7-3EF4769F08E0}"/>
          </ac:spMkLst>
        </pc:spChg>
        <pc:spChg chg="del">
          <ac:chgData name="Kulinich Bohdan" userId="48e65c9f34e137d0" providerId="LiveId" clId="{7C843355-CAC5-49B7-93E9-8ECBB6F9307A}" dt="2019-12-03T10:30:01.942" v="4021" actId="478"/>
          <ac:spMkLst>
            <pc:docMk/>
            <pc:sldMk cId="706635771" sldId="358"/>
            <ac:spMk id="42" creationId="{E47349AB-8558-4716-9C7E-AC7C38DEA6ED}"/>
          </ac:spMkLst>
        </pc:spChg>
        <pc:spChg chg="add mod">
          <ac:chgData name="Kulinich Bohdan" userId="48e65c9f34e137d0" providerId="LiveId" clId="{7C843355-CAC5-49B7-93E9-8ECBB6F9307A}" dt="2019-12-03T10:32:35.849" v="4113" actId="14100"/>
          <ac:spMkLst>
            <pc:docMk/>
            <pc:sldMk cId="706635771" sldId="358"/>
            <ac:spMk id="44" creationId="{65346A58-8BF5-4DC5-95FF-E4C570825953}"/>
          </ac:spMkLst>
        </pc:spChg>
        <pc:spChg chg="add mod">
          <ac:chgData name="Kulinich Bohdan" userId="48e65c9f34e137d0" providerId="LiveId" clId="{7C843355-CAC5-49B7-93E9-8ECBB6F9307A}" dt="2019-12-03T10:33:14.559" v="4125" actId="20577"/>
          <ac:spMkLst>
            <pc:docMk/>
            <pc:sldMk cId="706635771" sldId="358"/>
            <ac:spMk id="45" creationId="{BE3441C4-88EA-460C-880F-9449656B431D}"/>
          </ac:spMkLst>
        </pc:spChg>
        <pc:spChg chg="add">
          <ac:chgData name="Kulinich Bohdan" userId="48e65c9f34e137d0" providerId="LiveId" clId="{7C843355-CAC5-49B7-93E9-8ECBB6F9307A}" dt="2019-12-03T10:32:58.419" v="4115"/>
          <ac:spMkLst>
            <pc:docMk/>
            <pc:sldMk cId="706635771" sldId="358"/>
            <ac:spMk id="46" creationId="{A49DA018-1DE9-4CFB-83F9-423D7023EB36}"/>
          </ac:spMkLst>
        </pc:spChg>
        <pc:spChg chg="add mod">
          <ac:chgData name="Kulinich Bohdan" userId="48e65c9f34e137d0" providerId="LiveId" clId="{7C843355-CAC5-49B7-93E9-8ECBB6F9307A}" dt="2019-12-06T13:34:34.119" v="5216" actId="20577"/>
          <ac:spMkLst>
            <pc:docMk/>
            <pc:sldMk cId="706635771" sldId="358"/>
            <ac:spMk id="48" creationId="{E1BD713D-D8AF-4700-BD7E-F9BCDDBA0D7D}"/>
          </ac:spMkLst>
        </pc:spChg>
        <pc:spChg chg="add mod ord">
          <ac:chgData name="Kulinich Bohdan" userId="48e65c9f34e137d0" providerId="LiveId" clId="{7C843355-CAC5-49B7-93E9-8ECBB6F9307A}" dt="2019-12-06T13:34:54.905" v="5220" actId="167"/>
          <ac:spMkLst>
            <pc:docMk/>
            <pc:sldMk cId="706635771" sldId="358"/>
            <ac:spMk id="49" creationId="{F6DB6C8A-19DA-4425-98AB-03C1DBE7F68E}"/>
          </ac:spMkLst>
        </pc:spChg>
        <pc:spChg chg="add mod">
          <ac:chgData name="Kulinich Bohdan" userId="48e65c9f34e137d0" providerId="LiveId" clId="{7C843355-CAC5-49B7-93E9-8ECBB6F9307A}" dt="2019-12-03T10:44:51.026" v="4380" actId="1076"/>
          <ac:spMkLst>
            <pc:docMk/>
            <pc:sldMk cId="706635771" sldId="358"/>
            <ac:spMk id="50" creationId="{8482B2C9-9DCE-4E14-9D5D-56E40E837DDC}"/>
          </ac:spMkLst>
        </pc:spChg>
        <pc:picChg chg="del">
          <ac:chgData name="Kulinich Bohdan" userId="48e65c9f34e137d0" providerId="LiveId" clId="{7C843355-CAC5-49B7-93E9-8ECBB6F9307A}" dt="2019-12-03T10:30:07.052" v="4022" actId="478"/>
          <ac:picMkLst>
            <pc:docMk/>
            <pc:sldMk cId="706635771" sldId="358"/>
            <ac:picMk id="12" creationId="{49047216-CB83-4E8F-91C9-83483C7500CF}"/>
          </ac:picMkLst>
        </pc:picChg>
        <pc:picChg chg="del">
          <ac:chgData name="Kulinich Bohdan" userId="48e65c9f34e137d0" providerId="LiveId" clId="{7C843355-CAC5-49B7-93E9-8ECBB6F9307A}" dt="2019-12-03T10:30:07.052" v="4022" actId="478"/>
          <ac:picMkLst>
            <pc:docMk/>
            <pc:sldMk cId="706635771" sldId="358"/>
            <ac:picMk id="13" creationId="{4E911341-E889-4A05-A9C9-754E984CA1AA}"/>
          </ac:picMkLst>
        </pc:picChg>
        <pc:picChg chg="del">
          <ac:chgData name="Kulinich Bohdan" userId="48e65c9f34e137d0" providerId="LiveId" clId="{7C843355-CAC5-49B7-93E9-8ECBB6F9307A}" dt="2019-12-03T10:30:07.052" v="4022" actId="478"/>
          <ac:picMkLst>
            <pc:docMk/>
            <pc:sldMk cId="706635771" sldId="358"/>
            <ac:picMk id="14" creationId="{896342C5-D43E-4AA5-9419-A45355A064B3}"/>
          </ac:picMkLst>
        </pc:picChg>
        <pc:picChg chg="del">
          <ac:chgData name="Kulinich Bohdan" userId="48e65c9f34e137d0" providerId="LiveId" clId="{7C843355-CAC5-49B7-93E9-8ECBB6F9307A}" dt="2019-12-03T10:30:07.052" v="4022" actId="478"/>
          <ac:picMkLst>
            <pc:docMk/>
            <pc:sldMk cId="706635771" sldId="358"/>
            <ac:picMk id="22" creationId="{E80311AC-27BF-4274-BF87-446426494BEA}"/>
          </ac:picMkLst>
        </pc:picChg>
        <pc:picChg chg="del">
          <ac:chgData name="Kulinich Bohdan" userId="48e65c9f34e137d0" providerId="LiveId" clId="{7C843355-CAC5-49B7-93E9-8ECBB6F9307A}" dt="2019-12-03T10:30:01.942" v="4021" actId="478"/>
          <ac:picMkLst>
            <pc:docMk/>
            <pc:sldMk cId="706635771" sldId="358"/>
            <ac:picMk id="23" creationId="{6A848686-9FBB-4C63-B9D1-5821B4B3A9C5}"/>
          </ac:picMkLst>
        </pc:picChg>
        <pc:picChg chg="add mod">
          <ac:chgData name="Kulinich Bohdan" userId="48e65c9f34e137d0" providerId="LiveId" clId="{7C843355-CAC5-49B7-93E9-8ECBB6F9307A}" dt="2019-12-03T10:30:24.768" v="4024" actId="1076"/>
          <ac:picMkLst>
            <pc:docMk/>
            <pc:sldMk cId="706635771" sldId="358"/>
            <ac:picMk id="25" creationId="{F8CBF3B9-B533-4589-80C6-C6D42DBD7183}"/>
          </ac:picMkLst>
        </pc:picChg>
        <pc:picChg chg="add mod">
          <ac:chgData name="Kulinich Bohdan" userId="48e65c9f34e137d0" providerId="LiveId" clId="{7C843355-CAC5-49B7-93E9-8ECBB6F9307A}" dt="2019-12-03T10:30:24.768" v="4024" actId="1076"/>
          <ac:picMkLst>
            <pc:docMk/>
            <pc:sldMk cId="706635771" sldId="358"/>
            <ac:picMk id="26" creationId="{A1A445E8-6CE0-4A36-A1F0-CA6F1FC99812}"/>
          </ac:picMkLst>
        </pc:picChg>
        <pc:picChg chg="add mod">
          <ac:chgData name="Kulinich Bohdan" userId="48e65c9f34e137d0" providerId="LiveId" clId="{7C843355-CAC5-49B7-93E9-8ECBB6F9307A}" dt="2019-12-03T10:30:24.768" v="4024" actId="1076"/>
          <ac:picMkLst>
            <pc:docMk/>
            <pc:sldMk cId="706635771" sldId="358"/>
            <ac:picMk id="27" creationId="{E50ABA3D-C1E0-4770-9273-3F9F5A1C08C8}"/>
          </ac:picMkLst>
        </pc:picChg>
        <pc:picChg chg="add mod">
          <ac:chgData name="Kulinich Bohdan" userId="48e65c9f34e137d0" providerId="LiveId" clId="{7C843355-CAC5-49B7-93E9-8ECBB6F9307A}" dt="2019-12-03T10:30:24.768" v="4024" actId="1076"/>
          <ac:picMkLst>
            <pc:docMk/>
            <pc:sldMk cId="706635771" sldId="358"/>
            <ac:picMk id="28" creationId="{85374D1F-9649-4050-822F-D4D72A735AB4}"/>
          </ac:picMkLst>
        </pc:picChg>
        <pc:picChg chg="add mod">
          <ac:chgData name="Kulinich Bohdan" userId="48e65c9f34e137d0" providerId="LiveId" clId="{7C843355-CAC5-49B7-93E9-8ECBB6F9307A}" dt="2019-12-03T10:30:24.768" v="4024" actId="1076"/>
          <ac:picMkLst>
            <pc:docMk/>
            <pc:sldMk cId="706635771" sldId="358"/>
            <ac:picMk id="29" creationId="{2358FB15-A1C7-4BC9-A53E-1C7632ED58F8}"/>
          </ac:picMkLst>
        </pc:picChg>
        <pc:picChg chg="add mod">
          <ac:chgData name="Kulinich Bohdan" userId="48e65c9f34e137d0" providerId="LiveId" clId="{7C843355-CAC5-49B7-93E9-8ECBB6F9307A}" dt="2019-12-03T10:30:24.768" v="4024" actId="1076"/>
          <ac:picMkLst>
            <pc:docMk/>
            <pc:sldMk cId="706635771" sldId="358"/>
            <ac:picMk id="30" creationId="{729EBBAC-F65E-4B9E-A227-F3E1E1A1F199}"/>
          </ac:picMkLst>
        </pc:picChg>
        <pc:picChg chg="del">
          <ac:chgData name="Kulinich Bohdan" userId="48e65c9f34e137d0" providerId="LiveId" clId="{7C843355-CAC5-49B7-93E9-8ECBB6F9307A}" dt="2019-12-03T10:30:07.052" v="4022" actId="478"/>
          <ac:picMkLst>
            <pc:docMk/>
            <pc:sldMk cId="706635771" sldId="358"/>
            <ac:picMk id="31" creationId="{0A77A491-7F65-4DFD-ACA0-2200BFABC0D3}"/>
          </ac:picMkLst>
        </pc:picChg>
        <pc:picChg chg="del">
          <ac:chgData name="Kulinich Bohdan" userId="48e65c9f34e137d0" providerId="LiveId" clId="{7C843355-CAC5-49B7-93E9-8ECBB6F9307A}" dt="2019-12-03T10:30:07.052" v="4022" actId="478"/>
          <ac:picMkLst>
            <pc:docMk/>
            <pc:sldMk cId="706635771" sldId="358"/>
            <ac:picMk id="32" creationId="{0757F1F3-86C1-4457-9C74-E4321C0075F4}"/>
          </ac:picMkLst>
        </pc:picChg>
        <pc:picChg chg="add">
          <ac:chgData name="Kulinich Bohdan" userId="48e65c9f34e137d0" providerId="LiveId" clId="{7C843355-CAC5-49B7-93E9-8ECBB6F9307A}" dt="2019-12-03T10:31:51.761" v="4029"/>
          <ac:picMkLst>
            <pc:docMk/>
            <pc:sldMk cId="706635771" sldId="358"/>
            <ac:picMk id="43" creationId="{1A74DBD9-187E-455D-9313-808AB9F24EB7}"/>
          </ac:picMkLst>
        </pc:picChg>
        <pc:cxnChg chg="del">
          <ac:chgData name="Kulinich Bohdan" userId="48e65c9f34e137d0" providerId="LiveId" clId="{7C843355-CAC5-49B7-93E9-8ECBB6F9307A}" dt="2019-12-03T10:30:00.614" v="4020" actId="478"/>
          <ac:cxnSpMkLst>
            <pc:docMk/>
            <pc:sldMk cId="706635771" sldId="358"/>
            <ac:cxnSpMk id="5" creationId="{A8E4AC9E-3506-4AE3-90FD-ED26E7F49AEB}"/>
          </ac:cxnSpMkLst>
        </pc:cxnChg>
        <pc:cxnChg chg="add">
          <ac:chgData name="Kulinich Bohdan" userId="48e65c9f34e137d0" providerId="LiveId" clId="{7C843355-CAC5-49B7-93E9-8ECBB6F9307A}" dt="2019-12-03T10:32:58.419" v="4115"/>
          <ac:cxnSpMkLst>
            <pc:docMk/>
            <pc:sldMk cId="706635771" sldId="358"/>
            <ac:cxnSpMk id="47" creationId="{D99CDE22-6341-40C3-97AA-03B25650AD1B}"/>
          </ac:cxnSpMkLst>
        </pc:cxnChg>
      </pc:sldChg>
      <pc:sldChg chg="addSp delSp modSp add delAnim modAnim">
        <pc:chgData name="Kulinich Bohdan" userId="48e65c9f34e137d0" providerId="LiveId" clId="{7C843355-CAC5-49B7-93E9-8ECBB6F9307A}" dt="2019-12-06T12:56:34.312" v="5209" actId="1076"/>
        <pc:sldMkLst>
          <pc:docMk/>
          <pc:sldMk cId="1910291161" sldId="359"/>
        </pc:sldMkLst>
        <pc:spChg chg="mod">
          <ac:chgData name="Kulinich Bohdan" userId="48e65c9f34e137d0" providerId="LiveId" clId="{7C843355-CAC5-49B7-93E9-8ECBB6F9307A}" dt="2019-12-06T11:29:42.031" v="5056" actId="20577"/>
          <ac:spMkLst>
            <pc:docMk/>
            <pc:sldMk cId="1910291161" sldId="359"/>
            <ac:spMk id="4" creationId="{00000000-0000-0000-0000-000000000000}"/>
          </ac:spMkLst>
        </pc:spChg>
        <pc:spChg chg="add mod">
          <ac:chgData name="Kulinich Bohdan" userId="48e65c9f34e137d0" providerId="LiveId" clId="{7C843355-CAC5-49B7-93E9-8ECBB6F9307A}" dt="2019-12-06T11:28:37.210" v="5011" actId="207"/>
          <ac:spMkLst>
            <pc:docMk/>
            <pc:sldMk cId="1910291161" sldId="359"/>
            <ac:spMk id="6" creationId="{7A3D3E12-F27F-45F7-A4C8-AB3131946F70}"/>
          </ac:spMkLst>
        </pc:spChg>
        <pc:spChg chg="add del mod">
          <ac:chgData name="Kulinich Bohdan" userId="48e65c9f34e137d0" providerId="LiveId" clId="{7C843355-CAC5-49B7-93E9-8ECBB6F9307A}" dt="2019-12-06T10:54:52.782" v="4581" actId="478"/>
          <ac:spMkLst>
            <pc:docMk/>
            <pc:sldMk cId="1910291161" sldId="359"/>
            <ac:spMk id="7" creationId="{E9484B88-4575-4FAE-ACD7-2687E04F71A3}"/>
          </ac:spMkLst>
        </pc:spChg>
        <pc:spChg chg="add del">
          <ac:chgData name="Kulinich Bohdan" userId="48e65c9f34e137d0" providerId="LiveId" clId="{7C843355-CAC5-49B7-93E9-8ECBB6F9307A}" dt="2019-12-06T10:45:56.821" v="4437"/>
          <ac:spMkLst>
            <pc:docMk/>
            <pc:sldMk cId="1910291161" sldId="359"/>
            <ac:spMk id="14" creationId="{A38712BC-69C3-402B-8453-286307A8DB2E}"/>
          </ac:spMkLst>
        </pc:spChg>
        <pc:spChg chg="del">
          <ac:chgData name="Kulinich Bohdan" userId="48e65c9f34e137d0" providerId="LiveId" clId="{7C843355-CAC5-49B7-93E9-8ECBB6F9307A}" dt="2019-12-06T10:38:06.829" v="4428" actId="478"/>
          <ac:spMkLst>
            <pc:docMk/>
            <pc:sldMk cId="1910291161" sldId="359"/>
            <ac:spMk id="22" creationId="{ADD8E345-AA80-437F-8FFD-8B7BDFE5F394}"/>
          </ac:spMkLst>
        </pc:spChg>
        <pc:spChg chg="add mod">
          <ac:chgData name="Kulinich Bohdan" userId="48e65c9f34e137d0" providerId="LiveId" clId="{7C843355-CAC5-49B7-93E9-8ECBB6F9307A}" dt="2019-12-06T12:56:34.312" v="5209" actId="1076"/>
          <ac:spMkLst>
            <pc:docMk/>
            <pc:sldMk cId="1910291161" sldId="359"/>
            <ac:spMk id="23" creationId="{3CEC580A-9B51-45A8-9820-B7025FC69598}"/>
          </ac:spMkLst>
        </pc:spChg>
        <pc:spChg chg="del">
          <ac:chgData name="Kulinich Bohdan" userId="48e65c9f34e137d0" providerId="LiveId" clId="{7C843355-CAC5-49B7-93E9-8ECBB6F9307A}" dt="2019-12-06T10:38:05.392" v="4427" actId="478"/>
          <ac:spMkLst>
            <pc:docMk/>
            <pc:sldMk cId="1910291161" sldId="359"/>
            <ac:spMk id="25" creationId="{123F3803-E001-4DFE-97E6-7007D08D7E86}"/>
          </ac:spMkLst>
        </pc:spChg>
        <pc:spChg chg="del">
          <ac:chgData name="Kulinich Bohdan" userId="48e65c9f34e137d0" providerId="LiveId" clId="{7C843355-CAC5-49B7-93E9-8ECBB6F9307A}" dt="2019-12-06T10:38:05.392" v="4427" actId="478"/>
          <ac:spMkLst>
            <pc:docMk/>
            <pc:sldMk cId="1910291161" sldId="359"/>
            <ac:spMk id="26" creationId="{697CBE0B-B1CA-4507-ABE4-83FDED9CEBA9}"/>
          </ac:spMkLst>
        </pc:spChg>
        <pc:spChg chg="del">
          <ac:chgData name="Kulinich Bohdan" userId="48e65c9f34e137d0" providerId="LiveId" clId="{7C843355-CAC5-49B7-93E9-8ECBB6F9307A}" dt="2019-12-06T10:38:05.392" v="4427" actId="478"/>
          <ac:spMkLst>
            <pc:docMk/>
            <pc:sldMk cId="1910291161" sldId="359"/>
            <ac:spMk id="27" creationId="{589ED1FA-5D99-464D-A65C-3C4EEB819FAE}"/>
          </ac:spMkLst>
        </pc:spChg>
        <pc:spChg chg="del">
          <ac:chgData name="Kulinich Bohdan" userId="48e65c9f34e137d0" providerId="LiveId" clId="{7C843355-CAC5-49B7-93E9-8ECBB6F9307A}" dt="2019-12-06T10:38:05.392" v="4427" actId="478"/>
          <ac:spMkLst>
            <pc:docMk/>
            <pc:sldMk cId="1910291161" sldId="359"/>
            <ac:spMk id="28" creationId="{036EBD72-56F6-421C-B4AC-BB4285C0A27E}"/>
          </ac:spMkLst>
        </pc:spChg>
        <pc:spChg chg="del">
          <ac:chgData name="Kulinich Bohdan" userId="48e65c9f34e137d0" providerId="LiveId" clId="{7C843355-CAC5-49B7-93E9-8ECBB6F9307A}" dt="2019-12-06T10:38:05.392" v="4427" actId="478"/>
          <ac:spMkLst>
            <pc:docMk/>
            <pc:sldMk cId="1910291161" sldId="359"/>
            <ac:spMk id="29" creationId="{AA73712D-D859-485F-A9C9-08412FD6C75D}"/>
          </ac:spMkLst>
        </pc:spChg>
        <pc:graphicFrameChg chg="add mod modGraphic">
          <ac:chgData name="Kulinich Bohdan" userId="48e65c9f34e137d0" providerId="LiveId" clId="{7C843355-CAC5-49B7-93E9-8ECBB6F9307A}" dt="2019-12-06T11:30:30.707" v="5060" actId="14734"/>
          <ac:graphicFrameMkLst>
            <pc:docMk/>
            <pc:sldMk cId="1910291161" sldId="359"/>
            <ac:graphicFrameMk id="9" creationId="{3E271AB1-5688-4993-8C85-92FCCDF4DF99}"/>
          </ac:graphicFrameMkLst>
        </pc:graphicFrameChg>
        <pc:picChg chg="add mod">
          <ac:chgData name="Kulinich Bohdan" userId="48e65c9f34e137d0" providerId="LiveId" clId="{7C843355-CAC5-49B7-93E9-8ECBB6F9307A}" dt="2019-12-06T10:58:19.404" v="4717" actId="14100"/>
          <ac:picMkLst>
            <pc:docMk/>
            <pc:sldMk cId="1910291161" sldId="359"/>
            <ac:picMk id="5" creationId="{FE5D4FAF-92AE-4223-9C42-D179556F581D}"/>
          </ac:picMkLst>
        </pc:picChg>
        <pc:picChg chg="del">
          <ac:chgData name="Kulinich Bohdan" userId="48e65c9f34e137d0" providerId="LiveId" clId="{7C843355-CAC5-49B7-93E9-8ECBB6F9307A}" dt="2019-12-06T10:38:03.550" v="4426" actId="478"/>
          <ac:picMkLst>
            <pc:docMk/>
            <pc:sldMk cId="1910291161" sldId="359"/>
            <ac:picMk id="8" creationId="{1A51B817-9ED2-4647-9DA8-02BE0F28F567}"/>
          </ac:picMkLst>
        </pc:picChg>
        <pc:picChg chg="add mod modCrop">
          <ac:chgData name="Kulinich Bohdan" userId="48e65c9f34e137d0" providerId="LiveId" clId="{7C843355-CAC5-49B7-93E9-8ECBB6F9307A}" dt="2019-12-06T12:54:40.487" v="5064" actId="732"/>
          <ac:picMkLst>
            <pc:docMk/>
            <pc:sldMk cId="1910291161" sldId="359"/>
            <ac:picMk id="12" creationId="{DE8D39A7-F4BE-4EE7-9DF4-7889FCC31193}"/>
          </ac:picMkLst>
        </pc:picChg>
        <pc:picChg chg="del">
          <ac:chgData name="Kulinich Bohdan" userId="48e65c9f34e137d0" providerId="LiveId" clId="{7C843355-CAC5-49B7-93E9-8ECBB6F9307A}" dt="2019-12-06T10:38:06.829" v="4428" actId="478"/>
          <ac:picMkLst>
            <pc:docMk/>
            <pc:sldMk cId="1910291161" sldId="359"/>
            <ac:picMk id="21" creationId="{02C2223C-C145-4BF6-85A3-8C5D602B92FF}"/>
          </ac:picMkLst>
        </pc:picChg>
        <pc:picChg chg="add mod">
          <ac:chgData name="Kulinich Bohdan" userId="48e65c9f34e137d0" providerId="LiveId" clId="{7C843355-CAC5-49B7-93E9-8ECBB6F9307A}" dt="2019-12-06T12:55:14.252" v="5069" actId="1076"/>
          <ac:picMkLst>
            <pc:docMk/>
            <pc:sldMk cId="1910291161" sldId="359"/>
            <ac:picMk id="24" creationId="{FCCE7EB1-2DA3-4A49-A68A-C5BB485F4411}"/>
          </ac:picMkLst>
        </pc:picChg>
      </pc:sldChg>
      <pc:sldChg chg="addSp delSp modSp add delAnim modAnim">
        <pc:chgData name="Kulinich Bohdan" userId="48e65c9f34e137d0" providerId="LiveId" clId="{7C843355-CAC5-49B7-93E9-8ECBB6F9307A}" dt="2019-12-08T12:29:42.920" v="6171" actId="20577"/>
        <pc:sldMkLst>
          <pc:docMk/>
          <pc:sldMk cId="3879575388" sldId="360"/>
        </pc:sldMkLst>
        <pc:spChg chg="mod">
          <ac:chgData name="Kulinich Bohdan" userId="48e65c9f34e137d0" providerId="LiveId" clId="{7C843355-CAC5-49B7-93E9-8ECBB6F9307A}" dt="2019-12-08T12:29:42.920" v="6171" actId="20577"/>
          <ac:spMkLst>
            <pc:docMk/>
            <pc:sldMk cId="3879575388" sldId="360"/>
            <ac:spMk id="8" creationId="{08A3E7D2-3B9E-4F0E-8D7C-B5DE1B0EF957}"/>
          </ac:spMkLst>
        </pc:spChg>
        <pc:spChg chg="del">
          <ac:chgData name="Kulinich Bohdan" userId="48e65c9f34e137d0" providerId="LiveId" clId="{7C843355-CAC5-49B7-93E9-8ECBB6F9307A}" dt="2019-12-08T12:05:25.026" v="5798" actId="478"/>
          <ac:spMkLst>
            <pc:docMk/>
            <pc:sldMk cId="3879575388" sldId="360"/>
            <ac:spMk id="9" creationId="{552DCD38-9D53-4A07-A7A2-3CDC93F982D8}"/>
          </ac:spMkLst>
        </pc:spChg>
        <pc:spChg chg="del">
          <ac:chgData name="Kulinich Bohdan" userId="48e65c9f34e137d0" providerId="LiveId" clId="{7C843355-CAC5-49B7-93E9-8ECBB6F9307A}" dt="2019-12-08T12:05:25.026" v="5798" actId="478"/>
          <ac:spMkLst>
            <pc:docMk/>
            <pc:sldMk cId="3879575388" sldId="360"/>
            <ac:spMk id="10" creationId="{EBC91E0D-FE2D-4713-BE16-04760B648761}"/>
          </ac:spMkLst>
        </pc:spChg>
        <pc:spChg chg="del">
          <ac:chgData name="Kulinich Bohdan" userId="48e65c9f34e137d0" providerId="LiveId" clId="{7C843355-CAC5-49B7-93E9-8ECBB6F9307A}" dt="2019-12-08T12:05:25.026" v="5798" actId="478"/>
          <ac:spMkLst>
            <pc:docMk/>
            <pc:sldMk cId="3879575388" sldId="360"/>
            <ac:spMk id="11" creationId="{EC6A13BA-D4A0-43B3-BF76-46D51AABF665}"/>
          </ac:spMkLst>
        </pc:spChg>
        <pc:spChg chg="del">
          <ac:chgData name="Kulinich Bohdan" userId="48e65c9f34e137d0" providerId="LiveId" clId="{7C843355-CAC5-49B7-93E9-8ECBB6F9307A}" dt="2019-12-08T12:05:25.026" v="5798" actId="478"/>
          <ac:spMkLst>
            <pc:docMk/>
            <pc:sldMk cId="3879575388" sldId="360"/>
            <ac:spMk id="12" creationId="{2486452D-408B-458B-A3F0-187EBF237DD7}"/>
          </ac:spMkLst>
        </pc:spChg>
        <pc:spChg chg="del">
          <ac:chgData name="Kulinich Bohdan" userId="48e65c9f34e137d0" providerId="LiveId" clId="{7C843355-CAC5-49B7-93E9-8ECBB6F9307A}" dt="2019-12-08T12:05:25.026" v="5798" actId="478"/>
          <ac:spMkLst>
            <pc:docMk/>
            <pc:sldMk cId="3879575388" sldId="360"/>
            <ac:spMk id="13" creationId="{2E8EDDD4-96C3-4F3E-BB31-48985A009962}"/>
          </ac:spMkLst>
        </pc:spChg>
        <pc:spChg chg="del">
          <ac:chgData name="Kulinich Bohdan" userId="48e65c9f34e137d0" providerId="LiveId" clId="{7C843355-CAC5-49B7-93E9-8ECBB6F9307A}" dt="2019-12-08T12:05:26.689" v="5799" actId="478"/>
          <ac:spMkLst>
            <pc:docMk/>
            <pc:sldMk cId="3879575388" sldId="360"/>
            <ac:spMk id="14" creationId="{2DE15245-91A6-47D1-8BF5-AE26CFE2F073}"/>
          </ac:spMkLst>
        </pc:spChg>
        <pc:picChg chg="add mod">
          <ac:chgData name="Kulinich Bohdan" userId="48e65c9f34e137d0" providerId="LiveId" clId="{7C843355-CAC5-49B7-93E9-8ECBB6F9307A}" dt="2019-12-08T12:05:38.011" v="5806" actId="1076"/>
          <ac:picMkLst>
            <pc:docMk/>
            <pc:sldMk cId="3879575388" sldId="360"/>
            <ac:picMk id="5" creationId="{DB7D6271-376A-403B-AD8E-CA2160866C1F}"/>
          </ac:picMkLst>
        </pc:picChg>
        <pc:picChg chg="del">
          <ac:chgData name="Kulinich Bohdan" userId="48e65c9f34e137d0" providerId="LiveId" clId="{7C843355-CAC5-49B7-93E9-8ECBB6F9307A}" dt="2019-12-08T12:05:27.716" v="5800" actId="478"/>
          <ac:picMkLst>
            <pc:docMk/>
            <pc:sldMk cId="3879575388" sldId="360"/>
            <ac:picMk id="7" creationId="{8B0EC656-AD9F-40E8-A668-CAECE6502E4C}"/>
          </ac:picMkLst>
        </pc:picChg>
      </pc:sldChg>
      <pc:sldChg chg="addSp delSp modSp add addAnim delAnim modAnim">
        <pc:chgData name="Kulinich Bohdan" userId="48e65c9f34e137d0" providerId="LiveId" clId="{7C843355-CAC5-49B7-93E9-8ECBB6F9307A}" dt="2019-12-08T13:11:53.091" v="6727" actId="20577"/>
        <pc:sldMkLst>
          <pc:docMk/>
          <pc:sldMk cId="360816365" sldId="361"/>
        </pc:sldMkLst>
        <pc:spChg chg="add del mod">
          <ac:chgData name="Kulinich Bohdan" userId="48e65c9f34e137d0" providerId="LiveId" clId="{7C843355-CAC5-49B7-93E9-8ECBB6F9307A}" dt="2019-12-08T13:00:02.387" v="6449"/>
          <ac:spMkLst>
            <pc:docMk/>
            <pc:sldMk cId="360816365" sldId="361"/>
            <ac:spMk id="7" creationId="{C808AB5B-A945-4659-A19A-97287F14F092}"/>
          </ac:spMkLst>
        </pc:spChg>
        <pc:spChg chg="mod">
          <ac:chgData name="Kulinich Bohdan" userId="48e65c9f34e137d0" providerId="LiveId" clId="{7C843355-CAC5-49B7-93E9-8ECBB6F9307A}" dt="2019-12-08T13:11:53.091" v="6727" actId="20577"/>
          <ac:spMkLst>
            <pc:docMk/>
            <pc:sldMk cId="360816365" sldId="361"/>
            <ac:spMk id="8" creationId="{08A3E7D2-3B9E-4F0E-8D7C-B5DE1B0EF957}"/>
          </ac:spMkLst>
        </pc:spChg>
        <pc:spChg chg="add del mod">
          <ac:chgData name="Kulinich Bohdan" userId="48e65c9f34e137d0" providerId="LiveId" clId="{7C843355-CAC5-49B7-93E9-8ECBB6F9307A}" dt="2019-12-08T12:54:48.547" v="6408" actId="478"/>
          <ac:spMkLst>
            <pc:docMk/>
            <pc:sldMk cId="360816365" sldId="361"/>
            <ac:spMk id="9" creationId="{E55D7147-CB09-4180-9A26-6F6D91D7A9CC}"/>
          </ac:spMkLst>
        </pc:spChg>
        <pc:spChg chg="add del">
          <ac:chgData name="Kulinich Bohdan" userId="48e65c9f34e137d0" providerId="LiveId" clId="{7C843355-CAC5-49B7-93E9-8ECBB6F9307A}" dt="2019-12-08T13:04:31.347" v="6504" actId="478"/>
          <ac:spMkLst>
            <pc:docMk/>
            <pc:sldMk cId="360816365" sldId="361"/>
            <ac:spMk id="11" creationId="{BBE5AB17-BBCD-4BDB-AA43-938EAA12B059}"/>
          </ac:spMkLst>
        </pc:spChg>
        <pc:spChg chg="add mod">
          <ac:chgData name="Kulinich Bohdan" userId="48e65c9f34e137d0" providerId="LiveId" clId="{7C843355-CAC5-49B7-93E9-8ECBB6F9307A}" dt="2019-12-08T13:00:35.719" v="6483" actId="1076"/>
          <ac:spMkLst>
            <pc:docMk/>
            <pc:sldMk cId="360816365" sldId="361"/>
            <ac:spMk id="14" creationId="{EDD2DA57-8305-41D9-A74A-3825ECB74AC7}"/>
          </ac:spMkLst>
        </pc:spChg>
        <pc:picChg chg="del">
          <ac:chgData name="Kulinich Bohdan" userId="48e65c9f34e137d0" providerId="LiveId" clId="{7C843355-CAC5-49B7-93E9-8ECBB6F9307A}" dt="2019-12-08T12:42:05.845" v="6173" actId="478"/>
          <ac:picMkLst>
            <pc:docMk/>
            <pc:sldMk cId="360816365" sldId="361"/>
            <ac:picMk id="5" creationId="{DB7D6271-376A-403B-AD8E-CA2160866C1F}"/>
          </ac:picMkLst>
        </pc:picChg>
        <pc:picChg chg="add mod">
          <ac:chgData name="Kulinich Bohdan" userId="48e65c9f34e137d0" providerId="LiveId" clId="{7C843355-CAC5-49B7-93E9-8ECBB6F9307A}" dt="2019-12-08T12:49:01.063" v="6329" actId="1076"/>
          <ac:picMkLst>
            <pc:docMk/>
            <pc:sldMk cId="360816365" sldId="361"/>
            <ac:picMk id="6" creationId="{F5C31AFC-8908-4494-84E2-E75FB6D803A3}"/>
          </ac:picMkLst>
        </pc:picChg>
        <pc:picChg chg="add del mod">
          <ac:chgData name="Kulinich Bohdan" userId="48e65c9f34e137d0" providerId="LiveId" clId="{7C843355-CAC5-49B7-93E9-8ECBB6F9307A}" dt="2019-12-08T12:54:49.227" v="6409" actId="478"/>
          <ac:picMkLst>
            <pc:docMk/>
            <pc:sldMk cId="360816365" sldId="361"/>
            <ac:picMk id="10" creationId="{51B39479-34B1-4CD8-B520-5E28C48CC618}"/>
          </ac:picMkLst>
        </pc:picChg>
        <pc:picChg chg="add del">
          <ac:chgData name="Kulinich Bohdan" userId="48e65c9f34e137d0" providerId="LiveId" clId="{7C843355-CAC5-49B7-93E9-8ECBB6F9307A}" dt="2019-12-08T13:04:32.383" v="6505" actId="478"/>
          <ac:picMkLst>
            <pc:docMk/>
            <pc:sldMk cId="360816365" sldId="361"/>
            <ac:picMk id="12" creationId="{B0A21472-6A37-4F6A-BE77-EFA4F58BE2F7}"/>
          </ac:picMkLst>
        </pc:picChg>
        <pc:picChg chg="add">
          <ac:chgData name="Kulinich Bohdan" userId="48e65c9f34e137d0" providerId="LiveId" clId="{7C843355-CAC5-49B7-93E9-8ECBB6F9307A}" dt="2019-12-08T13:00:13.990" v="6451"/>
          <ac:picMkLst>
            <pc:docMk/>
            <pc:sldMk cId="360816365" sldId="361"/>
            <ac:picMk id="13" creationId="{0303A1A7-612F-4468-822E-BECB90D73A5B}"/>
          </ac:picMkLst>
        </pc:picChg>
      </pc:sldChg>
      <pc:sldChg chg="add del">
        <pc:chgData name="Kulinich Bohdan" userId="48e65c9f34e137d0" providerId="LiveId" clId="{7C843355-CAC5-49B7-93E9-8ECBB6F9307A}" dt="2019-12-08T12:49:25.502" v="6333"/>
        <pc:sldMkLst>
          <pc:docMk/>
          <pc:sldMk cId="1960063544" sldId="362"/>
        </pc:sldMkLst>
      </pc:sldChg>
      <pc:sldChg chg="addSp delSp modSp add del modTransition delAnim modAnim">
        <pc:chgData name="Kulinich Bohdan" userId="48e65c9f34e137d0" providerId="LiveId" clId="{7C843355-CAC5-49B7-93E9-8ECBB6F9307A}" dt="2019-12-09T05:05:49.979" v="6779" actId="47"/>
        <pc:sldMkLst>
          <pc:docMk/>
          <pc:sldMk cId="3240146639" sldId="362"/>
        </pc:sldMkLst>
        <pc:spChg chg="del">
          <ac:chgData name="Kulinich Bohdan" userId="48e65c9f34e137d0" providerId="LiveId" clId="{7C843355-CAC5-49B7-93E9-8ECBB6F9307A}" dt="2019-12-08T12:54:40.693" v="6403" actId="478"/>
          <ac:spMkLst>
            <pc:docMk/>
            <pc:sldMk cId="3240146639" sldId="362"/>
            <ac:spMk id="8" creationId="{08A3E7D2-3B9E-4F0E-8D7C-B5DE1B0EF957}"/>
          </ac:spMkLst>
        </pc:spChg>
        <pc:spChg chg="mod">
          <ac:chgData name="Kulinich Bohdan" userId="48e65c9f34e137d0" providerId="LiveId" clId="{7C843355-CAC5-49B7-93E9-8ECBB6F9307A}" dt="2019-12-08T12:54:38.203" v="6402" actId="207"/>
          <ac:spMkLst>
            <pc:docMk/>
            <pc:sldMk cId="3240146639" sldId="362"/>
            <ac:spMk id="9" creationId="{E55D7147-CB09-4180-9A26-6F6D91D7A9CC}"/>
          </ac:spMkLst>
        </pc:spChg>
        <pc:spChg chg="add">
          <ac:chgData name="Kulinich Bohdan" userId="48e65c9f34e137d0" providerId="LiveId" clId="{7C843355-CAC5-49B7-93E9-8ECBB6F9307A}" dt="2019-12-08T13:00:03.885" v="6450"/>
          <ac:spMkLst>
            <pc:docMk/>
            <pc:sldMk cId="3240146639" sldId="362"/>
            <ac:spMk id="11" creationId="{BDFE69C0-8A68-4A93-8BBC-F8C22B9237C3}"/>
          </ac:spMkLst>
        </pc:spChg>
        <pc:picChg chg="del">
          <ac:chgData name="Kulinich Bohdan" userId="48e65c9f34e137d0" providerId="LiveId" clId="{7C843355-CAC5-49B7-93E9-8ECBB6F9307A}" dt="2019-12-08T12:54:41.834" v="6404" actId="478"/>
          <ac:picMkLst>
            <pc:docMk/>
            <pc:sldMk cId="3240146639" sldId="362"/>
            <ac:picMk id="6" creationId="{F5C31AFC-8908-4494-84E2-E75FB6D803A3}"/>
          </ac:picMkLst>
        </pc:picChg>
      </pc:sldChg>
      <pc:sldChg chg="addSp delSp modSp add del modTransition delAnim modAnim">
        <pc:chgData name="Kulinich Bohdan" userId="48e65c9f34e137d0" providerId="LiveId" clId="{7C843355-CAC5-49B7-93E9-8ECBB6F9307A}" dt="2019-12-08T12:53:04.085" v="6385" actId="47"/>
        <pc:sldMkLst>
          <pc:docMk/>
          <pc:sldMk cId="3683693999" sldId="362"/>
        </pc:sldMkLst>
        <pc:spChg chg="del">
          <ac:chgData name="Kulinich Bohdan" userId="48e65c9f34e137d0" providerId="LiveId" clId="{7C843355-CAC5-49B7-93E9-8ECBB6F9307A}" dt="2019-12-08T12:51:34.319" v="6349" actId="478"/>
          <ac:spMkLst>
            <pc:docMk/>
            <pc:sldMk cId="3683693999" sldId="362"/>
            <ac:spMk id="8" creationId="{08A3E7D2-3B9E-4F0E-8D7C-B5DE1B0EF957}"/>
          </ac:spMkLst>
        </pc:spChg>
        <pc:spChg chg="mod">
          <ac:chgData name="Kulinich Bohdan" userId="48e65c9f34e137d0" providerId="LiveId" clId="{7C843355-CAC5-49B7-93E9-8ECBB6F9307A}" dt="2019-12-08T12:51:32.346" v="6348" actId="207"/>
          <ac:spMkLst>
            <pc:docMk/>
            <pc:sldMk cId="3683693999" sldId="362"/>
            <ac:spMk id="9" creationId="{E55D7147-CB09-4180-9A26-6F6D91D7A9CC}"/>
          </ac:spMkLst>
        </pc:spChg>
        <pc:picChg chg="del">
          <ac:chgData name="Kulinich Bohdan" userId="48e65c9f34e137d0" providerId="LiveId" clId="{7C843355-CAC5-49B7-93E9-8ECBB6F9307A}" dt="2019-12-08T12:51:35.089" v="6350" actId="478"/>
          <ac:picMkLst>
            <pc:docMk/>
            <pc:sldMk cId="3683693999" sldId="362"/>
            <ac:picMk id="6" creationId="{F5C31AFC-8908-4494-84E2-E75FB6D803A3}"/>
          </ac:picMkLst>
        </pc:picChg>
        <pc:picChg chg="add del">
          <ac:chgData name="Kulinich Bohdan" userId="48e65c9f34e137d0" providerId="LiveId" clId="{7C843355-CAC5-49B7-93E9-8ECBB6F9307A}" dt="2019-12-08T12:52:58.669" v="6382"/>
          <ac:picMkLst>
            <pc:docMk/>
            <pc:sldMk cId="3683693999" sldId="362"/>
            <ac:picMk id="11" creationId="{08E67769-0290-43DE-8A78-DEF94B65ED8D}"/>
          </ac:picMkLst>
        </pc:picChg>
      </pc:sldChg>
      <pc:sldChg chg="addSp delSp modSp add modTransition delAnim modAnim">
        <pc:chgData name="Kulinich Bohdan" userId="48e65c9f34e137d0" providerId="LiveId" clId="{7C843355-CAC5-49B7-93E9-8ECBB6F9307A}" dt="2019-12-08T13:28:10.761" v="6778" actId="14100"/>
        <pc:sldMkLst>
          <pc:docMk/>
          <pc:sldMk cId="3944459654" sldId="363"/>
        </pc:sldMkLst>
        <pc:spChg chg="del">
          <ac:chgData name="Kulinich Bohdan" userId="48e65c9f34e137d0" providerId="LiveId" clId="{7C843355-CAC5-49B7-93E9-8ECBB6F9307A}" dt="2019-12-08T13:04:04.472" v="6494" actId="478"/>
          <ac:spMkLst>
            <pc:docMk/>
            <pc:sldMk cId="3944459654" sldId="363"/>
            <ac:spMk id="8" creationId="{08A3E7D2-3B9E-4F0E-8D7C-B5DE1B0EF957}"/>
          </ac:spMkLst>
        </pc:spChg>
        <pc:spChg chg="add mod">
          <ac:chgData name="Kulinich Bohdan" userId="48e65c9f34e137d0" providerId="LiveId" clId="{7C843355-CAC5-49B7-93E9-8ECBB6F9307A}" dt="2019-12-08T13:05:29.882" v="6511" actId="14100"/>
          <ac:spMkLst>
            <pc:docMk/>
            <pc:sldMk cId="3944459654" sldId="363"/>
            <ac:spMk id="10" creationId="{11747848-1750-4BEB-98A5-89989028CA46}"/>
          </ac:spMkLst>
        </pc:spChg>
        <pc:spChg chg="mod">
          <ac:chgData name="Kulinich Bohdan" userId="48e65c9f34e137d0" providerId="LiveId" clId="{7C843355-CAC5-49B7-93E9-8ECBB6F9307A}" dt="2019-12-08T13:13:06.372" v="6728" actId="20577"/>
          <ac:spMkLst>
            <pc:docMk/>
            <pc:sldMk cId="3944459654" sldId="363"/>
            <ac:spMk id="11" creationId="{BBE5AB17-BBCD-4BDB-AA43-938EAA12B059}"/>
          </ac:spMkLst>
        </pc:spChg>
        <pc:spChg chg="add mod">
          <ac:chgData name="Kulinich Bohdan" userId="48e65c9f34e137d0" providerId="LiveId" clId="{7C843355-CAC5-49B7-93E9-8ECBB6F9307A}" dt="2019-12-08T13:06:38.442" v="6550" actId="1076"/>
          <ac:spMkLst>
            <pc:docMk/>
            <pc:sldMk cId="3944459654" sldId="363"/>
            <ac:spMk id="15" creationId="{893B7586-FA61-4299-AE59-CEE5481FC158}"/>
          </ac:spMkLst>
        </pc:spChg>
        <pc:spChg chg="add mod">
          <ac:chgData name="Kulinich Bohdan" userId="48e65c9f34e137d0" providerId="LiveId" clId="{7C843355-CAC5-49B7-93E9-8ECBB6F9307A}" dt="2019-12-08T13:10:10.826" v="6694" actId="20577"/>
          <ac:spMkLst>
            <pc:docMk/>
            <pc:sldMk cId="3944459654" sldId="363"/>
            <ac:spMk id="16" creationId="{F5D46CA2-7F92-499D-AACF-8E1EFF4C0CA1}"/>
          </ac:spMkLst>
        </pc:spChg>
        <pc:spChg chg="add mod">
          <ac:chgData name="Kulinich Bohdan" userId="48e65c9f34e137d0" providerId="LiveId" clId="{7C843355-CAC5-49B7-93E9-8ECBB6F9307A}" dt="2019-12-08T13:08:58.703" v="6629" actId="400"/>
          <ac:spMkLst>
            <pc:docMk/>
            <pc:sldMk cId="3944459654" sldId="363"/>
            <ac:spMk id="17" creationId="{E8F7BCC9-BE0E-4247-B1D2-E66D0AD50B98}"/>
          </ac:spMkLst>
        </pc:spChg>
        <pc:spChg chg="add mod">
          <ac:chgData name="Kulinich Bohdan" userId="48e65c9f34e137d0" providerId="LiveId" clId="{7C843355-CAC5-49B7-93E9-8ECBB6F9307A}" dt="2019-12-08T13:09:53.058" v="6674" actId="1076"/>
          <ac:spMkLst>
            <pc:docMk/>
            <pc:sldMk cId="3944459654" sldId="363"/>
            <ac:spMk id="18" creationId="{1C8E0A40-7840-4CAC-B64F-8F34903EF450}"/>
          </ac:spMkLst>
        </pc:spChg>
        <pc:spChg chg="add mod">
          <ac:chgData name="Kulinich Bohdan" userId="48e65c9f34e137d0" providerId="LiveId" clId="{7C843355-CAC5-49B7-93E9-8ECBB6F9307A}" dt="2019-12-08T13:28:10.761" v="6778" actId="14100"/>
          <ac:spMkLst>
            <pc:docMk/>
            <pc:sldMk cId="3944459654" sldId="363"/>
            <ac:spMk id="19" creationId="{F328E31D-72D7-474D-AE62-8FDF3A7AF102}"/>
          </ac:spMkLst>
        </pc:spChg>
        <pc:picChg chg="del">
          <ac:chgData name="Kulinich Bohdan" userId="48e65c9f34e137d0" providerId="LiveId" clId="{7C843355-CAC5-49B7-93E9-8ECBB6F9307A}" dt="2019-12-08T13:04:03.595" v="6493" actId="478"/>
          <ac:picMkLst>
            <pc:docMk/>
            <pc:sldMk cId="3944459654" sldId="363"/>
            <ac:picMk id="6" creationId="{F5C31AFC-8908-4494-84E2-E75FB6D803A3}"/>
          </ac:picMkLst>
        </pc:picChg>
      </pc:sldChg>
      <pc:sldChg chg="addSp modSp add modAnim">
        <pc:chgData name="Kulinich Bohdan" userId="48e65c9f34e137d0" providerId="LiveId" clId="{7C843355-CAC5-49B7-93E9-8ECBB6F9307A}" dt="2019-12-09T10:28:38.085" v="8275"/>
        <pc:sldMkLst>
          <pc:docMk/>
          <pc:sldMk cId="3795640770" sldId="364"/>
        </pc:sldMkLst>
        <pc:spChg chg="mod ord">
          <ac:chgData name="Kulinich Bohdan" userId="48e65c9f34e137d0" providerId="LiveId" clId="{7C843355-CAC5-49B7-93E9-8ECBB6F9307A}" dt="2019-12-09T10:28:06.358" v="8273" actId="166"/>
          <ac:spMkLst>
            <pc:docMk/>
            <pc:sldMk cId="3795640770" sldId="364"/>
            <ac:spMk id="7" creationId="{00000000-0000-0000-0000-000000000000}"/>
          </ac:spMkLst>
        </pc:spChg>
        <pc:spChg chg="add mod">
          <ac:chgData name="Kulinich Bohdan" userId="48e65c9f34e137d0" providerId="LiveId" clId="{7C843355-CAC5-49B7-93E9-8ECBB6F9307A}" dt="2019-12-09T10:03:15.626" v="8260" actId="1076"/>
          <ac:spMkLst>
            <pc:docMk/>
            <pc:sldMk cId="3795640770" sldId="364"/>
            <ac:spMk id="8" creationId="{2D861DFA-95E1-4500-B956-6D6B81FA3CBF}"/>
          </ac:spMkLst>
        </pc:spChg>
        <pc:spChg chg="add mod">
          <ac:chgData name="Kulinich Bohdan" userId="48e65c9f34e137d0" providerId="LiveId" clId="{7C843355-CAC5-49B7-93E9-8ECBB6F9307A}" dt="2019-12-09T10:03:15.626" v="8260" actId="1076"/>
          <ac:spMkLst>
            <pc:docMk/>
            <pc:sldMk cId="3795640770" sldId="364"/>
            <ac:spMk id="9" creationId="{699F63BA-A125-40BB-95EC-D00D0B97E69F}"/>
          </ac:spMkLst>
        </pc:spChg>
        <pc:spChg chg="mod">
          <ac:chgData name="Kulinich Bohdan" userId="48e65c9f34e137d0" providerId="LiveId" clId="{7C843355-CAC5-49B7-93E9-8ECBB6F9307A}" dt="2019-12-09T09:48:51.306" v="8164" actId="20577"/>
          <ac:spMkLst>
            <pc:docMk/>
            <pc:sldMk cId="3795640770" sldId="364"/>
            <ac:spMk id="37" creationId="{00000000-0000-0000-0000-000000000000}"/>
          </ac:spMkLst>
        </pc:spChg>
      </pc:sldChg>
    </pc:docChg>
  </pc:docChgLst>
  <pc:docChgLst>
    <pc:chgData name="Kulinich Bohdan" userId="48e65c9f34e137d0" providerId="LiveId" clId="{EFC2DDD0-624D-46AA-B296-7D628EB9E316}"/>
    <pc:docChg chg="undo custSel addSld delSld modSld">
      <pc:chgData name="Kulinich Bohdan" userId="48e65c9f34e137d0" providerId="LiveId" clId="{EFC2DDD0-624D-46AA-B296-7D628EB9E316}" dt="2019-10-24T14:34:23.932" v="3461" actId="20577"/>
      <pc:docMkLst>
        <pc:docMk/>
      </pc:docMkLst>
      <pc:sldChg chg="modSp modAnim">
        <pc:chgData name="Kulinich Bohdan" userId="48e65c9f34e137d0" providerId="LiveId" clId="{EFC2DDD0-624D-46AA-B296-7D628EB9E316}" dt="2019-10-03T20:30:01.744" v="64" actId="1076"/>
        <pc:sldMkLst>
          <pc:docMk/>
          <pc:sldMk cId="1088591982" sldId="256"/>
        </pc:sldMkLst>
        <pc:spChg chg="mod">
          <ac:chgData name="Kulinich Bohdan" userId="48e65c9f34e137d0" providerId="LiveId" clId="{EFC2DDD0-624D-46AA-B296-7D628EB9E316}" dt="2019-10-03T20:30:01.744" v="64" actId="1076"/>
          <ac:spMkLst>
            <pc:docMk/>
            <pc:sldMk cId="1088591982" sldId="256"/>
            <ac:spMk id="13" creationId="{00000000-0000-0000-0000-000000000000}"/>
          </ac:spMkLst>
        </pc:spChg>
        <pc:spChg chg="mod">
          <ac:chgData name="Kulinich Bohdan" userId="48e65c9f34e137d0" providerId="LiveId" clId="{EFC2DDD0-624D-46AA-B296-7D628EB9E316}" dt="2019-10-03T20:29:09.252" v="1" actId="20577"/>
          <ac:spMkLst>
            <pc:docMk/>
            <pc:sldMk cId="1088591982" sldId="256"/>
            <ac:spMk id="17" creationId="{00000000-0000-0000-0000-000000000000}"/>
          </ac:spMkLst>
        </pc:spChg>
      </pc:sldChg>
      <pc:sldChg chg="modSp">
        <pc:chgData name="Kulinich Bohdan" userId="48e65c9f34e137d0" providerId="LiveId" clId="{EFC2DDD0-624D-46AA-B296-7D628EB9E316}" dt="2019-10-13T08:12:18.899" v="2419" actId="1076"/>
        <pc:sldMkLst>
          <pc:docMk/>
          <pc:sldMk cId="4214866131" sldId="261"/>
        </pc:sldMkLst>
        <pc:spChg chg="mod">
          <ac:chgData name="Kulinich Bohdan" userId="48e65c9f34e137d0" providerId="LiveId" clId="{EFC2DDD0-624D-46AA-B296-7D628EB9E316}" dt="2019-10-13T08:12:18.899" v="2419" actId="1076"/>
          <ac:spMkLst>
            <pc:docMk/>
            <pc:sldMk cId="4214866131" sldId="261"/>
            <ac:spMk id="9" creationId="{00000000-0000-0000-0000-000000000000}"/>
          </ac:spMkLst>
        </pc:spChg>
        <pc:spChg chg="mod">
          <ac:chgData name="Kulinich Bohdan" userId="48e65c9f34e137d0" providerId="LiveId" clId="{EFC2DDD0-624D-46AA-B296-7D628EB9E316}" dt="2019-10-13T08:11:54.264" v="2416" actId="14100"/>
          <ac:spMkLst>
            <pc:docMk/>
            <pc:sldMk cId="4214866131" sldId="261"/>
            <ac:spMk id="10" creationId="{00000000-0000-0000-0000-000000000000}"/>
          </ac:spMkLst>
        </pc:spChg>
        <pc:spChg chg="mod">
          <ac:chgData name="Kulinich Bohdan" userId="48e65c9f34e137d0" providerId="LiveId" clId="{EFC2DDD0-624D-46AA-B296-7D628EB9E316}" dt="2019-10-13T08:11:58.872" v="2417" actId="1076"/>
          <ac:spMkLst>
            <pc:docMk/>
            <pc:sldMk cId="4214866131" sldId="261"/>
            <ac:spMk id="11" creationId="{8AFCAAB1-DD9C-4F46-A76A-3545ACD64ACA}"/>
          </ac:spMkLst>
        </pc:spChg>
      </pc:sldChg>
      <pc:sldChg chg="addSp modSp modAnim">
        <pc:chgData name="Kulinich Bohdan" userId="48e65c9f34e137d0" providerId="LiveId" clId="{EFC2DDD0-624D-46AA-B296-7D628EB9E316}" dt="2019-10-15T20:20:47.115" v="2634" actId="1076"/>
        <pc:sldMkLst>
          <pc:docMk/>
          <pc:sldMk cId="3788696724" sldId="262"/>
        </pc:sldMkLst>
        <pc:spChg chg="mod">
          <ac:chgData name="Kulinich Bohdan" userId="48e65c9f34e137d0" providerId="LiveId" clId="{EFC2DDD0-624D-46AA-B296-7D628EB9E316}" dt="2019-10-15T20:20:47.115" v="2634" actId="1076"/>
          <ac:spMkLst>
            <pc:docMk/>
            <pc:sldMk cId="3788696724" sldId="262"/>
            <ac:spMk id="7" creationId="{00000000-0000-0000-0000-000000000000}"/>
          </ac:spMkLst>
        </pc:spChg>
        <pc:spChg chg="add mod">
          <ac:chgData name="Kulinich Bohdan" userId="48e65c9f34e137d0" providerId="LiveId" clId="{EFC2DDD0-624D-46AA-B296-7D628EB9E316}" dt="2019-10-15T20:20:47.115" v="2634" actId="1076"/>
          <ac:spMkLst>
            <pc:docMk/>
            <pc:sldMk cId="3788696724" sldId="262"/>
            <ac:spMk id="8" creationId="{B510CD27-329E-4F4E-A32D-2BA9289CCE3E}"/>
          </ac:spMkLst>
        </pc:spChg>
        <pc:spChg chg="add mod">
          <ac:chgData name="Kulinich Bohdan" userId="48e65c9f34e137d0" providerId="LiveId" clId="{EFC2DDD0-624D-46AA-B296-7D628EB9E316}" dt="2019-10-15T20:20:47.115" v="2634" actId="1076"/>
          <ac:spMkLst>
            <pc:docMk/>
            <pc:sldMk cId="3788696724" sldId="262"/>
            <ac:spMk id="9" creationId="{EEF9D7B8-FB5A-4238-A628-BFF07BCB07EB}"/>
          </ac:spMkLst>
        </pc:spChg>
      </pc:sldChg>
      <pc:sldChg chg="addSp delSp modSp delAnim modAnim">
        <pc:chgData name="Kulinich Bohdan" userId="48e65c9f34e137d0" providerId="LiveId" clId="{EFC2DDD0-624D-46AA-B296-7D628EB9E316}" dt="2019-10-17T17:31:53.216" v="2935" actId="1076"/>
        <pc:sldMkLst>
          <pc:docMk/>
          <pc:sldMk cId="3950386982" sldId="263"/>
        </pc:sldMkLst>
        <pc:spChg chg="mod ord">
          <ac:chgData name="Kulinich Bohdan" userId="48e65c9f34e137d0" providerId="LiveId" clId="{EFC2DDD0-624D-46AA-B296-7D628EB9E316}" dt="2019-10-17T17:31:53.216" v="2935" actId="1076"/>
          <ac:spMkLst>
            <pc:docMk/>
            <pc:sldMk cId="3950386982" sldId="263"/>
            <ac:spMk id="7" creationId="{00000000-0000-0000-0000-000000000000}"/>
          </ac:spMkLst>
        </pc:spChg>
        <pc:spChg chg="add mod">
          <ac:chgData name="Kulinich Bohdan" userId="48e65c9f34e137d0" providerId="LiveId" clId="{EFC2DDD0-624D-46AA-B296-7D628EB9E316}" dt="2019-10-17T11:17:08.697" v="2889" actId="1076"/>
          <ac:spMkLst>
            <pc:docMk/>
            <pc:sldMk cId="3950386982" sldId="263"/>
            <ac:spMk id="15" creationId="{0887291D-D596-40AC-80EE-43AB923EEA00}"/>
          </ac:spMkLst>
        </pc:spChg>
        <pc:spChg chg="add mod">
          <ac:chgData name="Kulinich Bohdan" userId="48e65c9f34e137d0" providerId="LiveId" clId="{EFC2DDD0-624D-46AA-B296-7D628EB9E316}" dt="2019-10-17T11:16:47.258" v="2886" actId="1076"/>
          <ac:spMkLst>
            <pc:docMk/>
            <pc:sldMk cId="3950386982" sldId="263"/>
            <ac:spMk id="16" creationId="{2FC24984-61CF-4779-8EB7-77ED4C525AE2}"/>
          </ac:spMkLst>
        </pc:spChg>
        <pc:spChg chg="add mod">
          <ac:chgData name="Kulinich Bohdan" userId="48e65c9f34e137d0" providerId="LiveId" clId="{EFC2DDD0-624D-46AA-B296-7D628EB9E316}" dt="2019-10-17T11:18:05.087" v="2910" actId="1076"/>
          <ac:spMkLst>
            <pc:docMk/>
            <pc:sldMk cId="3950386982" sldId="263"/>
            <ac:spMk id="18" creationId="{51ADF073-2BBC-447C-B849-2051B66FAF06}"/>
          </ac:spMkLst>
        </pc:spChg>
        <pc:spChg chg="add del mod">
          <ac:chgData name="Kulinich Bohdan" userId="48e65c9f34e137d0" providerId="LiveId" clId="{EFC2DDD0-624D-46AA-B296-7D628EB9E316}" dt="2019-10-17T17:13:06.701" v="2933" actId="478"/>
          <ac:spMkLst>
            <pc:docMk/>
            <pc:sldMk cId="3950386982" sldId="263"/>
            <ac:spMk id="19" creationId="{D7EC3BC3-9A0C-4964-9F25-6D673884FD56}"/>
          </ac:spMkLst>
        </pc:spChg>
        <pc:spChg chg="add del mod">
          <ac:chgData name="Kulinich Bohdan" userId="48e65c9f34e137d0" providerId="LiveId" clId="{EFC2DDD0-624D-46AA-B296-7D628EB9E316}" dt="2019-10-17T17:13:10.685" v="2934" actId="478"/>
          <ac:spMkLst>
            <pc:docMk/>
            <pc:sldMk cId="3950386982" sldId="263"/>
            <ac:spMk id="21" creationId="{1E9CCBE0-0552-4C1E-AD77-D7823DF1675D}"/>
          </ac:spMkLst>
        </pc:spChg>
        <pc:spChg chg="add mod ord">
          <ac:chgData name="Kulinich Bohdan" userId="48e65c9f34e137d0" providerId="LiveId" clId="{EFC2DDD0-624D-46AA-B296-7D628EB9E316}" dt="2019-10-17T11:13:51.898" v="2858" actId="170"/>
          <ac:spMkLst>
            <pc:docMk/>
            <pc:sldMk cId="3950386982" sldId="263"/>
            <ac:spMk id="24" creationId="{BB27CA8C-D053-4FD9-BEAF-B5948DE8710A}"/>
          </ac:spMkLst>
        </pc:spChg>
        <pc:spChg chg="add mod ord">
          <ac:chgData name="Kulinich Bohdan" userId="48e65c9f34e137d0" providerId="LiveId" clId="{EFC2DDD0-624D-46AA-B296-7D628EB9E316}" dt="2019-10-17T11:14:41.097" v="2877" actId="171"/>
          <ac:spMkLst>
            <pc:docMk/>
            <pc:sldMk cId="3950386982" sldId="263"/>
            <ac:spMk id="29" creationId="{0C0CF4B4-D430-46B6-8A32-8272252EA1E9}"/>
          </ac:spMkLst>
        </pc:spChg>
        <pc:spChg chg="ord">
          <ac:chgData name="Kulinich Bohdan" userId="48e65c9f34e137d0" providerId="LiveId" clId="{EFC2DDD0-624D-46AA-B296-7D628EB9E316}" dt="2019-10-16T04:34:55.796" v="2724" actId="166"/>
          <ac:spMkLst>
            <pc:docMk/>
            <pc:sldMk cId="3950386982" sldId="263"/>
            <ac:spMk id="37" creationId="{00000000-0000-0000-0000-000000000000}"/>
          </ac:spMkLst>
        </pc:spChg>
        <pc:grpChg chg="add del mod">
          <ac:chgData name="Kulinich Bohdan" userId="48e65c9f34e137d0" providerId="LiveId" clId="{EFC2DDD0-624D-46AA-B296-7D628EB9E316}" dt="2019-10-16T04:35:24.164" v="2728" actId="165"/>
          <ac:grpSpMkLst>
            <pc:docMk/>
            <pc:sldMk cId="3950386982" sldId="263"/>
            <ac:grpSpMk id="9" creationId="{CDB351BC-C103-4051-AE5B-AE41F6FCD634}"/>
          </ac:grpSpMkLst>
        </pc:grpChg>
        <pc:picChg chg="ord">
          <ac:chgData name="Kulinich Bohdan" userId="48e65c9f34e137d0" providerId="LiveId" clId="{EFC2DDD0-624D-46AA-B296-7D628EB9E316}" dt="2019-10-16T04:34:55.796" v="2724" actId="166"/>
          <ac:picMkLst>
            <pc:docMk/>
            <pc:sldMk cId="3950386982" sldId="263"/>
            <ac:picMk id="2" creationId="{00000000-0000-0000-0000-000000000000}"/>
          </ac:picMkLst>
        </pc:picChg>
        <pc:picChg chg="del">
          <ac:chgData name="Kulinich Bohdan" userId="48e65c9f34e137d0" providerId="LiveId" clId="{EFC2DDD0-624D-46AA-B296-7D628EB9E316}" dt="2019-10-15T20:21:55.256" v="2636" actId="478"/>
          <ac:picMkLst>
            <pc:docMk/>
            <pc:sldMk cId="3950386982" sldId="263"/>
            <ac:picMk id="8" creationId="{00000000-0000-0000-0000-000000000000}"/>
          </ac:picMkLst>
        </pc:picChg>
        <pc:picChg chg="mod topLvl">
          <ac:chgData name="Kulinich Bohdan" userId="48e65c9f34e137d0" providerId="LiveId" clId="{EFC2DDD0-624D-46AA-B296-7D628EB9E316}" dt="2019-10-16T04:35:24.164" v="2728" actId="165"/>
          <ac:picMkLst>
            <pc:docMk/>
            <pc:sldMk cId="3950386982" sldId="263"/>
            <ac:picMk id="10" creationId="{42A5A43A-0738-417B-B884-F0AA81899F40}"/>
          </ac:picMkLst>
        </pc:picChg>
        <pc:picChg chg="mod topLvl">
          <ac:chgData name="Kulinich Bohdan" userId="48e65c9f34e137d0" providerId="LiveId" clId="{EFC2DDD0-624D-46AA-B296-7D628EB9E316}" dt="2019-10-17T11:16:50.388" v="2888" actId="1076"/>
          <ac:picMkLst>
            <pc:docMk/>
            <pc:sldMk cId="3950386982" sldId="263"/>
            <ac:picMk id="11" creationId="{2CB939DE-14B4-4214-8109-14EFD23EBE19}"/>
          </ac:picMkLst>
        </pc:picChg>
        <pc:cxnChg chg="add del mod">
          <ac:chgData name="Kulinich Bohdan" userId="48e65c9f34e137d0" providerId="LiveId" clId="{EFC2DDD0-624D-46AA-B296-7D628EB9E316}" dt="2019-10-16T04:38:30.448" v="2750" actId="14100"/>
          <ac:cxnSpMkLst>
            <pc:docMk/>
            <pc:sldMk cId="3950386982" sldId="263"/>
            <ac:cxnSpMk id="6" creationId="{68238E0F-28D1-4C03-B093-7EDC48FB2913}"/>
          </ac:cxnSpMkLst>
        </pc:cxnChg>
        <pc:cxnChg chg="add mod">
          <ac:chgData name="Kulinich Bohdan" userId="48e65c9f34e137d0" providerId="LiveId" clId="{EFC2DDD0-624D-46AA-B296-7D628EB9E316}" dt="2019-10-16T04:48:01.127" v="2803" actId="14100"/>
          <ac:cxnSpMkLst>
            <pc:docMk/>
            <pc:sldMk cId="3950386982" sldId="263"/>
            <ac:cxnSpMk id="17" creationId="{B98EA95B-4D84-4B8D-B17A-C10BD0BBA701}"/>
          </ac:cxnSpMkLst>
        </pc:cxnChg>
        <pc:cxnChg chg="add mod">
          <ac:chgData name="Kulinich Bohdan" userId="48e65c9f34e137d0" providerId="LiveId" clId="{EFC2DDD0-624D-46AA-B296-7D628EB9E316}" dt="2019-10-16T04:47:33.775" v="2799" actId="14100"/>
          <ac:cxnSpMkLst>
            <pc:docMk/>
            <pc:sldMk cId="3950386982" sldId="263"/>
            <ac:cxnSpMk id="20" creationId="{DC0EAA1E-50C2-47E2-8D72-CDC81B761F97}"/>
          </ac:cxnSpMkLst>
        </pc:cxnChg>
        <pc:cxnChg chg="add mod">
          <ac:chgData name="Kulinich Bohdan" userId="48e65c9f34e137d0" providerId="LiveId" clId="{EFC2DDD0-624D-46AA-B296-7D628EB9E316}" dt="2019-10-16T04:47:42.795" v="2800" actId="14100"/>
          <ac:cxnSpMkLst>
            <pc:docMk/>
            <pc:sldMk cId="3950386982" sldId="263"/>
            <ac:cxnSpMk id="23" creationId="{1815591E-E284-4511-8653-0A936FA362F3}"/>
          </ac:cxnSpMkLst>
        </pc:cxnChg>
      </pc:sldChg>
      <pc:sldChg chg="modSp">
        <pc:chgData name="Kulinich Bohdan" userId="48e65c9f34e137d0" providerId="LiveId" clId="{EFC2DDD0-624D-46AA-B296-7D628EB9E316}" dt="2019-10-24T14:34:23.932" v="3461" actId="20577"/>
        <pc:sldMkLst>
          <pc:docMk/>
          <pc:sldMk cId="4006822545" sldId="285"/>
        </pc:sldMkLst>
        <pc:graphicFrameChg chg="modGraphic">
          <ac:chgData name="Kulinich Bohdan" userId="48e65c9f34e137d0" providerId="LiveId" clId="{EFC2DDD0-624D-46AA-B296-7D628EB9E316}" dt="2019-10-24T14:34:23.932" v="3461" actId="20577"/>
          <ac:graphicFrameMkLst>
            <pc:docMk/>
            <pc:sldMk cId="4006822545" sldId="285"/>
            <ac:graphicFrameMk id="30" creationId="{00000000-0000-0000-0000-000000000000}"/>
          </ac:graphicFrameMkLst>
        </pc:graphicFrameChg>
      </pc:sldChg>
      <pc:sldChg chg="addSp delSp modSp delAnim modAnim">
        <pc:chgData name="Kulinich Bohdan" userId="48e65c9f34e137d0" providerId="LiveId" clId="{EFC2DDD0-624D-46AA-B296-7D628EB9E316}" dt="2019-10-04T04:37:57.523" v="214" actId="403"/>
        <pc:sldMkLst>
          <pc:docMk/>
          <pc:sldMk cId="4256551153" sldId="287"/>
        </pc:sldMkLst>
        <pc:spChg chg="mod">
          <ac:chgData name="Kulinich Bohdan" userId="48e65c9f34e137d0" providerId="LiveId" clId="{EFC2DDD0-624D-46AA-B296-7D628EB9E316}" dt="2019-10-04T04:09:33.589" v="108" actId="20577"/>
          <ac:spMkLst>
            <pc:docMk/>
            <pc:sldMk cId="4256551153" sldId="287"/>
            <ac:spMk id="4" creationId="{00000000-0000-0000-0000-000000000000}"/>
          </ac:spMkLst>
        </pc:spChg>
        <pc:spChg chg="del">
          <ac:chgData name="Kulinich Bohdan" userId="48e65c9f34e137d0" providerId="LiveId" clId="{EFC2DDD0-624D-46AA-B296-7D628EB9E316}" dt="2019-10-04T04:19:24.692" v="109" actId="478"/>
          <ac:spMkLst>
            <pc:docMk/>
            <pc:sldMk cId="4256551153" sldId="287"/>
            <ac:spMk id="10" creationId="{95053B4A-4F4C-40E4-936D-69838EDDB4BE}"/>
          </ac:spMkLst>
        </pc:spChg>
        <pc:spChg chg="del">
          <ac:chgData name="Kulinich Bohdan" userId="48e65c9f34e137d0" providerId="LiveId" clId="{EFC2DDD0-624D-46AA-B296-7D628EB9E316}" dt="2019-10-04T04:19:24.692" v="109" actId="478"/>
          <ac:spMkLst>
            <pc:docMk/>
            <pc:sldMk cId="4256551153" sldId="287"/>
            <ac:spMk id="11" creationId="{C11C05EB-97EC-4287-8A59-788586017CDF}"/>
          </ac:spMkLst>
        </pc:spChg>
        <pc:spChg chg="del">
          <ac:chgData name="Kulinich Bohdan" userId="48e65c9f34e137d0" providerId="LiveId" clId="{EFC2DDD0-624D-46AA-B296-7D628EB9E316}" dt="2019-10-04T04:19:24.692" v="109" actId="478"/>
          <ac:spMkLst>
            <pc:docMk/>
            <pc:sldMk cId="4256551153" sldId="287"/>
            <ac:spMk id="12" creationId="{68B53E84-A65B-46B3-A273-D5A649BC2EB3}"/>
          </ac:spMkLst>
        </pc:spChg>
        <pc:spChg chg="del">
          <ac:chgData name="Kulinich Bohdan" userId="48e65c9f34e137d0" providerId="LiveId" clId="{EFC2DDD0-624D-46AA-B296-7D628EB9E316}" dt="2019-10-04T04:19:24.692" v="109" actId="478"/>
          <ac:spMkLst>
            <pc:docMk/>
            <pc:sldMk cId="4256551153" sldId="287"/>
            <ac:spMk id="13" creationId="{3754E691-2B6E-4239-B59F-E0F08F0FD405}"/>
          </ac:spMkLst>
        </pc:spChg>
        <pc:spChg chg="del">
          <ac:chgData name="Kulinich Bohdan" userId="48e65c9f34e137d0" providerId="LiveId" clId="{EFC2DDD0-624D-46AA-B296-7D628EB9E316}" dt="2019-10-04T04:19:24.692" v="109" actId="478"/>
          <ac:spMkLst>
            <pc:docMk/>
            <pc:sldMk cId="4256551153" sldId="287"/>
            <ac:spMk id="14" creationId="{85BC9D69-EF51-4FB4-A683-489BC69B041D}"/>
          </ac:spMkLst>
        </pc:spChg>
        <pc:spChg chg="del">
          <ac:chgData name="Kulinich Bohdan" userId="48e65c9f34e137d0" providerId="LiveId" clId="{EFC2DDD0-624D-46AA-B296-7D628EB9E316}" dt="2019-10-04T04:19:24.692" v="109" actId="478"/>
          <ac:spMkLst>
            <pc:docMk/>
            <pc:sldMk cId="4256551153" sldId="287"/>
            <ac:spMk id="15" creationId="{1C54152B-8EB0-4C93-9C53-DA4538356F3E}"/>
          </ac:spMkLst>
        </pc:spChg>
        <pc:spChg chg="del">
          <ac:chgData name="Kulinich Bohdan" userId="48e65c9f34e137d0" providerId="LiveId" clId="{EFC2DDD0-624D-46AA-B296-7D628EB9E316}" dt="2019-10-04T04:19:24.692" v="109" actId="478"/>
          <ac:spMkLst>
            <pc:docMk/>
            <pc:sldMk cId="4256551153" sldId="287"/>
            <ac:spMk id="16" creationId="{8153751B-83B5-40E2-9210-415ECFA485F2}"/>
          </ac:spMkLst>
        </pc:spChg>
        <pc:spChg chg="del">
          <ac:chgData name="Kulinich Bohdan" userId="48e65c9f34e137d0" providerId="LiveId" clId="{EFC2DDD0-624D-46AA-B296-7D628EB9E316}" dt="2019-10-04T04:19:24.692" v="109" actId="478"/>
          <ac:spMkLst>
            <pc:docMk/>
            <pc:sldMk cId="4256551153" sldId="287"/>
            <ac:spMk id="17" creationId="{1AFA9BD3-F262-4BD0-8222-968889ECFD16}"/>
          </ac:spMkLst>
        </pc:spChg>
        <pc:spChg chg="del">
          <ac:chgData name="Kulinich Bohdan" userId="48e65c9f34e137d0" providerId="LiveId" clId="{EFC2DDD0-624D-46AA-B296-7D628EB9E316}" dt="2019-10-04T04:19:24.692" v="109" actId="478"/>
          <ac:spMkLst>
            <pc:docMk/>
            <pc:sldMk cId="4256551153" sldId="287"/>
            <ac:spMk id="18" creationId="{3D994379-22D7-45B4-BA56-5FE5F03DE00F}"/>
          </ac:spMkLst>
        </pc:spChg>
        <pc:spChg chg="del">
          <ac:chgData name="Kulinich Bohdan" userId="48e65c9f34e137d0" providerId="LiveId" clId="{EFC2DDD0-624D-46AA-B296-7D628EB9E316}" dt="2019-10-04T04:19:24.692" v="109" actId="478"/>
          <ac:spMkLst>
            <pc:docMk/>
            <pc:sldMk cId="4256551153" sldId="287"/>
            <ac:spMk id="19" creationId="{274A8ACA-BE38-4DDE-B7C8-7E355784D092}"/>
          </ac:spMkLst>
        </pc:spChg>
        <pc:spChg chg="del">
          <ac:chgData name="Kulinich Bohdan" userId="48e65c9f34e137d0" providerId="LiveId" clId="{EFC2DDD0-624D-46AA-B296-7D628EB9E316}" dt="2019-10-04T04:19:24.692" v="109" actId="478"/>
          <ac:spMkLst>
            <pc:docMk/>
            <pc:sldMk cId="4256551153" sldId="287"/>
            <ac:spMk id="20" creationId="{E1DAE339-DB79-466A-B797-944AB949186E}"/>
          </ac:spMkLst>
        </pc:spChg>
        <pc:spChg chg="del">
          <ac:chgData name="Kulinich Bohdan" userId="48e65c9f34e137d0" providerId="LiveId" clId="{EFC2DDD0-624D-46AA-B296-7D628EB9E316}" dt="2019-10-04T04:19:24.692" v="109" actId="478"/>
          <ac:spMkLst>
            <pc:docMk/>
            <pc:sldMk cId="4256551153" sldId="287"/>
            <ac:spMk id="21" creationId="{7A4B340A-59D4-40E2-A5B7-F015C54A5E7E}"/>
          </ac:spMkLst>
        </pc:spChg>
        <pc:spChg chg="del">
          <ac:chgData name="Kulinich Bohdan" userId="48e65c9f34e137d0" providerId="LiveId" clId="{EFC2DDD0-624D-46AA-B296-7D628EB9E316}" dt="2019-10-04T04:19:24.692" v="109" actId="478"/>
          <ac:spMkLst>
            <pc:docMk/>
            <pc:sldMk cId="4256551153" sldId="287"/>
            <ac:spMk id="22" creationId="{9F7622FA-00CE-46D3-8F23-D6A7C303635C}"/>
          </ac:spMkLst>
        </pc:spChg>
        <pc:spChg chg="del">
          <ac:chgData name="Kulinich Bohdan" userId="48e65c9f34e137d0" providerId="LiveId" clId="{EFC2DDD0-624D-46AA-B296-7D628EB9E316}" dt="2019-10-04T04:19:37.531" v="110" actId="478"/>
          <ac:spMkLst>
            <pc:docMk/>
            <pc:sldMk cId="4256551153" sldId="287"/>
            <ac:spMk id="23" creationId="{4A5478C4-6DA6-4815-B745-E33C3115D459}"/>
          </ac:spMkLst>
        </pc:spChg>
        <pc:spChg chg="del">
          <ac:chgData name="Kulinich Bohdan" userId="48e65c9f34e137d0" providerId="LiveId" clId="{EFC2DDD0-624D-46AA-B296-7D628EB9E316}" dt="2019-10-04T04:19:24.692" v="109" actId="478"/>
          <ac:spMkLst>
            <pc:docMk/>
            <pc:sldMk cId="4256551153" sldId="287"/>
            <ac:spMk id="24" creationId="{72EC11E2-66D6-43C5-B242-7E8D283666AF}"/>
          </ac:spMkLst>
        </pc:spChg>
        <pc:spChg chg="add mod">
          <ac:chgData name="Kulinich Bohdan" userId="48e65c9f34e137d0" providerId="LiveId" clId="{EFC2DDD0-624D-46AA-B296-7D628EB9E316}" dt="2019-10-04T04:24:34.002" v="152" actId="1076"/>
          <ac:spMkLst>
            <pc:docMk/>
            <pc:sldMk cId="4256551153" sldId="287"/>
            <ac:spMk id="25" creationId="{9A203BC6-28D2-41CE-8DE2-2C619A397EC1}"/>
          </ac:spMkLst>
        </pc:spChg>
        <pc:spChg chg="add mod">
          <ac:chgData name="Kulinich Bohdan" userId="48e65c9f34e137d0" providerId="LiveId" clId="{EFC2DDD0-624D-46AA-B296-7D628EB9E316}" dt="2019-10-04T04:24:34.002" v="152" actId="1076"/>
          <ac:spMkLst>
            <pc:docMk/>
            <pc:sldMk cId="4256551153" sldId="287"/>
            <ac:spMk id="27" creationId="{D4D6F760-16F1-430C-AD30-45B6D1D975DC}"/>
          </ac:spMkLst>
        </pc:spChg>
        <pc:spChg chg="add mod">
          <ac:chgData name="Kulinich Bohdan" userId="48e65c9f34e137d0" providerId="LiveId" clId="{EFC2DDD0-624D-46AA-B296-7D628EB9E316}" dt="2019-10-04T04:24:34.002" v="152" actId="1076"/>
          <ac:spMkLst>
            <pc:docMk/>
            <pc:sldMk cId="4256551153" sldId="287"/>
            <ac:spMk id="28" creationId="{D59F3EB7-5D09-434B-A9FB-F02291B9166B}"/>
          </ac:spMkLst>
        </pc:spChg>
        <pc:spChg chg="add mod">
          <ac:chgData name="Kulinich Bohdan" userId="48e65c9f34e137d0" providerId="LiveId" clId="{EFC2DDD0-624D-46AA-B296-7D628EB9E316}" dt="2019-10-04T04:24:34.002" v="152" actId="1076"/>
          <ac:spMkLst>
            <pc:docMk/>
            <pc:sldMk cId="4256551153" sldId="287"/>
            <ac:spMk id="29" creationId="{7547327A-0D29-4BB9-8DBC-EBC754DC2920}"/>
          </ac:spMkLst>
        </pc:spChg>
        <pc:spChg chg="add mod">
          <ac:chgData name="Kulinich Bohdan" userId="48e65c9f34e137d0" providerId="LiveId" clId="{EFC2DDD0-624D-46AA-B296-7D628EB9E316}" dt="2019-10-04T04:24:34.002" v="152" actId="1076"/>
          <ac:spMkLst>
            <pc:docMk/>
            <pc:sldMk cId="4256551153" sldId="287"/>
            <ac:spMk id="30" creationId="{65193058-8E30-46AD-82CF-29B1215956AB}"/>
          </ac:spMkLst>
        </pc:spChg>
        <pc:spChg chg="add mod">
          <ac:chgData name="Kulinich Bohdan" userId="48e65c9f34e137d0" providerId="LiveId" clId="{EFC2DDD0-624D-46AA-B296-7D628EB9E316}" dt="2019-10-04T04:24:34.002" v="152" actId="1076"/>
          <ac:spMkLst>
            <pc:docMk/>
            <pc:sldMk cId="4256551153" sldId="287"/>
            <ac:spMk id="31" creationId="{2C3C374A-2B49-4101-BD56-73CDA5E7FE71}"/>
          </ac:spMkLst>
        </pc:spChg>
        <pc:spChg chg="add mod">
          <ac:chgData name="Kulinich Bohdan" userId="48e65c9f34e137d0" providerId="LiveId" clId="{EFC2DDD0-624D-46AA-B296-7D628EB9E316}" dt="2019-10-04T04:36:24.250" v="198" actId="1076"/>
          <ac:spMkLst>
            <pc:docMk/>
            <pc:sldMk cId="4256551153" sldId="287"/>
            <ac:spMk id="32" creationId="{3C4576C8-1987-41BD-B476-3905075F4EC3}"/>
          </ac:spMkLst>
        </pc:spChg>
        <pc:spChg chg="add mod">
          <ac:chgData name="Kulinich Bohdan" userId="48e65c9f34e137d0" providerId="LiveId" clId="{EFC2DDD0-624D-46AA-B296-7D628EB9E316}" dt="2019-10-04T04:36:15.943" v="197" actId="403"/>
          <ac:spMkLst>
            <pc:docMk/>
            <pc:sldMk cId="4256551153" sldId="287"/>
            <ac:spMk id="33" creationId="{66D8642C-802F-4F00-A874-279098021FBC}"/>
          </ac:spMkLst>
        </pc:spChg>
        <pc:spChg chg="add mod">
          <ac:chgData name="Kulinich Bohdan" userId="48e65c9f34e137d0" providerId="LiveId" clId="{EFC2DDD0-624D-46AA-B296-7D628EB9E316}" dt="2019-10-04T04:26:14.267" v="163" actId="1076"/>
          <ac:spMkLst>
            <pc:docMk/>
            <pc:sldMk cId="4256551153" sldId="287"/>
            <ac:spMk id="34" creationId="{C42B1CB4-0016-43A9-88EB-0C3FA258581C}"/>
          </ac:spMkLst>
        </pc:spChg>
        <pc:spChg chg="add mod">
          <ac:chgData name="Kulinich Bohdan" userId="48e65c9f34e137d0" providerId="LiveId" clId="{EFC2DDD0-624D-46AA-B296-7D628EB9E316}" dt="2019-10-04T04:28:54.727" v="182" actId="113"/>
          <ac:spMkLst>
            <pc:docMk/>
            <pc:sldMk cId="4256551153" sldId="287"/>
            <ac:spMk id="35" creationId="{BBB8D714-D34C-4335-B870-2FCCEAB746E7}"/>
          </ac:spMkLst>
        </pc:spChg>
        <pc:spChg chg="add del mod">
          <ac:chgData name="Kulinich Bohdan" userId="48e65c9f34e137d0" providerId="LiveId" clId="{EFC2DDD0-624D-46AA-B296-7D628EB9E316}" dt="2019-10-04T04:36:40.046" v="202" actId="478"/>
          <ac:spMkLst>
            <pc:docMk/>
            <pc:sldMk cId="4256551153" sldId="287"/>
            <ac:spMk id="36" creationId="{85FFDFA6-926C-47E8-8196-0C08776C86FC}"/>
          </ac:spMkLst>
        </pc:spChg>
        <pc:spChg chg="add mod">
          <ac:chgData name="Kulinich Bohdan" userId="48e65c9f34e137d0" providerId="LiveId" clId="{EFC2DDD0-624D-46AA-B296-7D628EB9E316}" dt="2019-10-04T04:37:31.321" v="209" actId="403"/>
          <ac:spMkLst>
            <pc:docMk/>
            <pc:sldMk cId="4256551153" sldId="287"/>
            <ac:spMk id="37" creationId="{62AE52DF-5226-4A27-82C1-ABDCF2AF8F22}"/>
          </ac:spMkLst>
        </pc:spChg>
        <pc:spChg chg="add mod">
          <ac:chgData name="Kulinich Bohdan" userId="48e65c9f34e137d0" providerId="LiveId" clId="{EFC2DDD0-624D-46AA-B296-7D628EB9E316}" dt="2019-10-04T04:37:57.523" v="214" actId="403"/>
          <ac:spMkLst>
            <pc:docMk/>
            <pc:sldMk cId="4256551153" sldId="287"/>
            <ac:spMk id="38" creationId="{7FD59854-E8CB-4A61-8095-8E1BC4E6AC5D}"/>
          </ac:spMkLst>
        </pc:spChg>
        <pc:cxnChg chg="add mod">
          <ac:chgData name="Kulinich Bohdan" userId="48e65c9f34e137d0" providerId="LiveId" clId="{EFC2DDD0-624D-46AA-B296-7D628EB9E316}" dt="2019-10-04T04:24:34.002" v="152" actId="1076"/>
          <ac:cxnSpMkLst>
            <pc:docMk/>
            <pc:sldMk cId="4256551153" sldId="287"/>
            <ac:cxnSpMk id="26" creationId="{E74E5EE0-70B2-46C0-9F70-C05ECD312D18}"/>
          </ac:cxnSpMkLst>
        </pc:cxnChg>
      </pc:sldChg>
      <pc:sldChg chg="addSp delSp modSp add delAnim modAnim">
        <pc:chgData name="Kulinich Bohdan" userId="48e65c9f34e137d0" providerId="LiveId" clId="{EFC2DDD0-624D-46AA-B296-7D628EB9E316}" dt="2019-10-18T04:43:29.847" v="3451"/>
        <pc:sldMkLst>
          <pc:docMk/>
          <pc:sldMk cId="2747872797" sldId="303"/>
        </pc:sldMkLst>
        <pc:spChg chg="add mod ord">
          <ac:chgData name="Kulinich Bohdan" userId="48e65c9f34e137d0" providerId="LiveId" clId="{EFC2DDD0-624D-46AA-B296-7D628EB9E316}" dt="2019-10-18T04:38:19.486" v="3409" actId="170"/>
          <ac:spMkLst>
            <pc:docMk/>
            <pc:sldMk cId="2747872797" sldId="303"/>
            <ac:spMk id="5" creationId="{75040EF8-E62A-484E-9A8C-CD669CABCDD3}"/>
          </ac:spMkLst>
        </pc:spChg>
        <pc:spChg chg="mod ord">
          <ac:chgData name="Kulinich Bohdan" userId="48e65c9f34e137d0" providerId="LiveId" clId="{EFC2DDD0-624D-46AA-B296-7D628EB9E316}" dt="2019-10-18T04:23:36.923" v="3189" actId="14100"/>
          <ac:spMkLst>
            <pc:docMk/>
            <pc:sldMk cId="2747872797" sldId="303"/>
            <ac:spMk id="7" creationId="{00000000-0000-0000-0000-000000000000}"/>
          </ac:spMkLst>
        </pc:spChg>
        <pc:spChg chg="mod ord">
          <ac:chgData name="Kulinich Bohdan" userId="48e65c9f34e137d0" providerId="LiveId" clId="{EFC2DDD0-624D-46AA-B296-7D628EB9E316}" dt="2019-10-18T04:23:44.720" v="3190" actId="1076"/>
          <ac:spMkLst>
            <pc:docMk/>
            <pc:sldMk cId="2747872797" sldId="303"/>
            <ac:spMk id="9" creationId="{00000000-0000-0000-0000-000000000000}"/>
          </ac:spMkLst>
        </pc:spChg>
        <pc:spChg chg="del">
          <ac:chgData name="Kulinich Bohdan" userId="48e65c9f34e137d0" providerId="LiveId" clId="{EFC2DDD0-624D-46AA-B296-7D628EB9E316}" dt="2019-10-17T20:45:27.715" v="3121" actId="478"/>
          <ac:spMkLst>
            <pc:docMk/>
            <pc:sldMk cId="2747872797" sldId="303"/>
            <ac:spMk id="10" creationId="{00000000-0000-0000-0000-000000000000}"/>
          </ac:spMkLst>
        </pc:spChg>
        <pc:spChg chg="add mod">
          <ac:chgData name="Kulinich Bohdan" userId="48e65c9f34e137d0" providerId="LiveId" clId="{EFC2DDD0-624D-46AA-B296-7D628EB9E316}" dt="2019-10-18T04:25:24.544" v="3278" actId="14100"/>
          <ac:spMkLst>
            <pc:docMk/>
            <pc:sldMk cId="2747872797" sldId="303"/>
            <ac:spMk id="16" creationId="{629CF03C-5A96-42DF-9103-E14A34765F3E}"/>
          </ac:spMkLst>
        </pc:spChg>
        <pc:spChg chg="add mod">
          <ac:chgData name="Kulinich Bohdan" userId="48e65c9f34e137d0" providerId="LiveId" clId="{EFC2DDD0-624D-46AA-B296-7D628EB9E316}" dt="2019-10-18T04:32:37.708" v="3332" actId="14100"/>
          <ac:spMkLst>
            <pc:docMk/>
            <pc:sldMk cId="2747872797" sldId="303"/>
            <ac:spMk id="17" creationId="{3223DB1A-1526-4740-B1EA-DD1F42792E0D}"/>
          </ac:spMkLst>
        </pc:spChg>
        <pc:spChg chg="add mod">
          <ac:chgData name="Kulinich Bohdan" userId="48e65c9f34e137d0" providerId="LiveId" clId="{EFC2DDD0-624D-46AA-B296-7D628EB9E316}" dt="2019-10-18T04:34:00.126" v="3344" actId="14100"/>
          <ac:spMkLst>
            <pc:docMk/>
            <pc:sldMk cId="2747872797" sldId="303"/>
            <ac:spMk id="18" creationId="{A940D54B-B83F-4915-80F8-ADDAFA85B463}"/>
          </ac:spMkLst>
        </pc:spChg>
        <pc:spChg chg="add mod">
          <ac:chgData name="Kulinich Bohdan" userId="48e65c9f34e137d0" providerId="LiveId" clId="{EFC2DDD0-624D-46AA-B296-7D628EB9E316}" dt="2019-10-18T04:42:58.489" v="3441" actId="1076"/>
          <ac:spMkLst>
            <pc:docMk/>
            <pc:sldMk cId="2747872797" sldId="303"/>
            <ac:spMk id="22" creationId="{33D019FA-51B4-48CB-B531-0BC7441B2AE0}"/>
          </ac:spMkLst>
        </pc:spChg>
        <pc:spChg chg="add mod">
          <ac:chgData name="Kulinich Bohdan" userId="48e65c9f34e137d0" providerId="LiveId" clId="{EFC2DDD0-624D-46AA-B296-7D628EB9E316}" dt="2019-10-18T04:42:44.954" v="3438" actId="1076"/>
          <ac:spMkLst>
            <pc:docMk/>
            <pc:sldMk cId="2747872797" sldId="303"/>
            <ac:spMk id="27" creationId="{6AE0A353-8B46-49BD-80D0-B61762A7DEE4}"/>
          </ac:spMkLst>
        </pc:spChg>
        <pc:spChg chg="mod ord">
          <ac:chgData name="Kulinich Bohdan" userId="48e65c9f34e137d0" providerId="LiveId" clId="{EFC2DDD0-624D-46AA-B296-7D628EB9E316}" dt="2019-10-18T04:23:44.720" v="3190" actId="1076"/>
          <ac:spMkLst>
            <pc:docMk/>
            <pc:sldMk cId="2747872797" sldId="303"/>
            <ac:spMk id="32" creationId="{00000000-0000-0000-0000-000000000000}"/>
          </ac:spMkLst>
        </pc:spChg>
        <pc:spChg chg="ord">
          <ac:chgData name="Kulinich Bohdan" userId="48e65c9f34e137d0" providerId="LiveId" clId="{EFC2DDD0-624D-46AA-B296-7D628EB9E316}" dt="2019-10-18T04:23:04.633" v="3185" actId="166"/>
          <ac:spMkLst>
            <pc:docMk/>
            <pc:sldMk cId="2747872797" sldId="303"/>
            <ac:spMk id="37" creationId="{00000000-0000-0000-0000-000000000000}"/>
          </ac:spMkLst>
        </pc:spChg>
        <pc:grpChg chg="add del mod">
          <ac:chgData name="Kulinich Bohdan" userId="48e65c9f34e137d0" providerId="LiveId" clId="{EFC2DDD0-624D-46AA-B296-7D628EB9E316}" dt="2019-10-18T04:26:42.658" v="3294" actId="165"/>
          <ac:grpSpMkLst>
            <pc:docMk/>
            <pc:sldMk cId="2747872797" sldId="303"/>
            <ac:grpSpMk id="10" creationId="{EFB4817C-9EB6-4209-AFF0-87F4D9C4A651}"/>
          </ac:grpSpMkLst>
        </pc:grpChg>
        <pc:picChg chg="ord">
          <ac:chgData name="Kulinich Bohdan" userId="48e65c9f34e137d0" providerId="LiveId" clId="{EFC2DDD0-624D-46AA-B296-7D628EB9E316}" dt="2019-10-18T04:23:04.633" v="3185" actId="166"/>
          <ac:picMkLst>
            <pc:docMk/>
            <pc:sldMk cId="2747872797" sldId="303"/>
            <ac:picMk id="2" creationId="{00000000-0000-0000-0000-000000000000}"/>
          </ac:picMkLst>
        </pc:picChg>
        <pc:picChg chg="mod topLvl">
          <ac:chgData name="Kulinich Bohdan" userId="48e65c9f34e137d0" providerId="LiveId" clId="{EFC2DDD0-624D-46AA-B296-7D628EB9E316}" dt="2019-10-18T04:26:42.658" v="3294" actId="165"/>
          <ac:picMkLst>
            <pc:docMk/>
            <pc:sldMk cId="2747872797" sldId="303"/>
            <ac:picMk id="11" creationId="{CE2AC711-238C-4BDD-9D15-0471D34CBC9D}"/>
          </ac:picMkLst>
        </pc:picChg>
        <pc:picChg chg="mod topLvl">
          <ac:chgData name="Kulinich Bohdan" userId="48e65c9f34e137d0" providerId="LiveId" clId="{EFC2DDD0-624D-46AA-B296-7D628EB9E316}" dt="2019-10-18T04:26:42.658" v="3294" actId="165"/>
          <ac:picMkLst>
            <pc:docMk/>
            <pc:sldMk cId="2747872797" sldId="303"/>
            <ac:picMk id="12" creationId="{446C46D0-7906-43DD-8475-BE3AE1AEE534}"/>
          </ac:picMkLst>
        </pc:picChg>
        <pc:picChg chg="mod topLvl">
          <ac:chgData name="Kulinich Bohdan" userId="48e65c9f34e137d0" providerId="LiveId" clId="{EFC2DDD0-624D-46AA-B296-7D628EB9E316}" dt="2019-10-18T04:42:16.326" v="3434" actId="1076"/>
          <ac:picMkLst>
            <pc:docMk/>
            <pc:sldMk cId="2747872797" sldId="303"/>
            <ac:picMk id="13" creationId="{289DA628-1F66-4C9E-807E-BF6328945FAD}"/>
          </ac:picMkLst>
        </pc:picChg>
        <pc:picChg chg="add del">
          <ac:chgData name="Kulinich Bohdan" userId="48e65c9f34e137d0" providerId="LiveId" clId="{EFC2DDD0-624D-46AA-B296-7D628EB9E316}" dt="2019-10-18T04:24:41.168" v="3193"/>
          <ac:picMkLst>
            <pc:docMk/>
            <pc:sldMk cId="2747872797" sldId="303"/>
            <ac:picMk id="14" creationId="{B317410D-E538-4E1A-BAA2-771BAEE70610}"/>
          </ac:picMkLst>
        </pc:picChg>
        <pc:picChg chg="add">
          <ac:chgData name="Kulinich Bohdan" userId="48e65c9f34e137d0" providerId="LiveId" clId="{EFC2DDD0-624D-46AA-B296-7D628EB9E316}" dt="2019-10-18T04:24:54.721" v="3194"/>
          <ac:picMkLst>
            <pc:docMk/>
            <pc:sldMk cId="2747872797" sldId="303"/>
            <ac:picMk id="15" creationId="{BE8E513E-7A1B-42B9-A14B-F6AA2D50C7C0}"/>
          </ac:picMkLst>
        </pc:picChg>
        <pc:cxnChg chg="add del mod">
          <ac:chgData name="Kulinich Bohdan" userId="48e65c9f34e137d0" providerId="LiveId" clId="{EFC2DDD0-624D-46AA-B296-7D628EB9E316}" dt="2019-10-18T04:38:33.093" v="3411" actId="11529"/>
          <ac:cxnSpMkLst>
            <pc:docMk/>
            <pc:sldMk cId="2747872797" sldId="303"/>
            <ac:cxnSpMk id="8" creationId="{DE051AB8-E7C8-438A-80E0-8FF7FF1E6576}"/>
          </ac:cxnSpMkLst>
        </pc:cxnChg>
        <pc:cxnChg chg="add mod">
          <ac:chgData name="Kulinich Bohdan" userId="48e65c9f34e137d0" providerId="LiveId" clId="{EFC2DDD0-624D-46AA-B296-7D628EB9E316}" dt="2019-10-18T04:39:50.930" v="3421" actId="1582"/>
          <ac:cxnSpMkLst>
            <pc:docMk/>
            <pc:sldMk cId="2747872797" sldId="303"/>
            <ac:cxnSpMk id="20" creationId="{7B2AB8AD-2FDC-4D5B-8545-9DC52E0A38DB}"/>
          </ac:cxnSpMkLst>
        </pc:cxnChg>
        <pc:cxnChg chg="add mod">
          <ac:chgData name="Kulinich Bohdan" userId="48e65c9f34e137d0" providerId="LiveId" clId="{EFC2DDD0-624D-46AA-B296-7D628EB9E316}" dt="2019-10-18T04:39:50.930" v="3421" actId="1582"/>
          <ac:cxnSpMkLst>
            <pc:docMk/>
            <pc:sldMk cId="2747872797" sldId="303"/>
            <ac:cxnSpMk id="25" creationId="{1E872CBB-BA67-4DA1-872D-A3D32821C4D9}"/>
          </ac:cxnSpMkLst>
        </pc:cxnChg>
      </pc:sldChg>
      <pc:sldChg chg="addSp modSp modAnim">
        <pc:chgData name="Kulinich Bohdan" userId="48e65c9f34e137d0" providerId="LiveId" clId="{EFC2DDD0-624D-46AA-B296-7D628EB9E316}" dt="2019-10-17T17:43:42.666" v="3070"/>
        <pc:sldMkLst>
          <pc:docMk/>
          <pc:sldMk cId="3718271295" sldId="304"/>
        </pc:sldMkLst>
        <pc:spChg chg="mod">
          <ac:chgData name="Kulinich Bohdan" userId="48e65c9f34e137d0" providerId="LiveId" clId="{EFC2DDD0-624D-46AA-B296-7D628EB9E316}" dt="2019-10-17T17:39:15.649" v="2968" actId="20577"/>
          <ac:spMkLst>
            <pc:docMk/>
            <pc:sldMk cId="3718271295" sldId="304"/>
            <ac:spMk id="7" creationId="{00000000-0000-0000-0000-000000000000}"/>
          </ac:spMkLst>
        </pc:spChg>
        <pc:spChg chg="add mod">
          <ac:chgData name="Kulinich Bohdan" userId="48e65c9f34e137d0" providerId="LiveId" clId="{EFC2DDD0-624D-46AA-B296-7D628EB9E316}" dt="2019-10-17T17:43:03.027" v="3065" actId="14100"/>
          <ac:spMkLst>
            <pc:docMk/>
            <pc:sldMk cId="3718271295" sldId="304"/>
            <ac:spMk id="8" creationId="{0C95F657-AC32-4B0F-B74B-7A2811596A45}"/>
          </ac:spMkLst>
        </pc:spChg>
        <pc:spChg chg="add mod">
          <ac:chgData name="Kulinich Bohdan" userId="48e65c9f34e137d0" providerId="LiveId" clId="{EFC2DDD0-624D-46AA-B296-7D628EB9E316}" dt="2019-10-17T17:42:59.205" v="3064" actId="14100"/>
          <ac:spMkLst>
            <pc:docMk/>
            <pc:sldMk cId="3718271295" sldId="304"/>
            <ac:spMk id="9" creationId="{83FE6409-AD8F-4BB2-A55E-79A7F1760873}"/>
          </ac:spMkLst>
        </pc:spChg>
      </pc:sldChg>
      <pc:sldChg chg="del">
        <pc:chgData name="Kulinich Bohdan" userId="48e65c9f34e137d0" providerId="LiveId" clId="{EFC2DDD0-624D-46AA-B296-7D628EB9E316}" dt="2019-10-07T18:47:44.673" v="722" actId="2696"/>
        <pc:sldMkLst>
          <pc:docMk/>
          <pc:sldMk cId="3621360055" sldId="313"/>
        </pc:sldMkLst>
      </pc:sldChg>
      <pc:sldChg chg="modSp">
        <pc:chgData name="Kulinich Bohdan" userId="48e65c9f34e137d0" providerId="LiveId" clId="{EFC2DDD0-624D-46AA-B296-7D628EB9E316}" dt="2019-10-09T18:04:33.800" v="1339" actId="14100"/>
        <pc:sldMkLst>
          <pc:docMk/>
          <pc:sldMk cId="2224457566" sldId="314"/>
        </pc:sldMkLst>
        <pc:spChg chg="mod">
          <ac:chgData name="Kulinich Bohdan" userId="48e65c9f34e137d0" providerId="LiveId" clId="{EFC2DDD0-624D-46AA-B296-7D628EB9E316}" dt="2019-10-09T18:04:33.800" v="1339" actId="14100"/>
          <ac:spMkLst>
            <pc:docMk/>
            <pc:sldMk cId="2224457566" sldId="314"/>
            <ac:spMk id="11" creationId="{D407697B-9821-484B-8D25-48EFDF9B5456}"/>
          </ac:spMkLst>
        </pc:spChg>
        <pc:spChg chg="mod">
          <ac:chgData name="Kulinich Bohdan" userId="48e65c9f34e137d0" providerId="LiveId" clId="{EFC2DDD0-624D-46AA-B296-7D628EB9E316}" dt="2019-10-09T18:04:07.582" v="1330" actId="20577"/>
          <ac:spMkLst>
            <pc:docMk/>
            <pc:sldMk cId="2224457566" sldId="314"/>
            <ac:spMk id="20" creationId="{00000000-0000-0000-0000-000000000000}"/>
          </ac:spMkLst>
        </pc:spChg>
      </pc:sldChg>
      <pc:sldChg chg="addSp delSp modSp modTransition delAnim modAnim">
        <pc:chgData name="Kulinich Bohdan" userId="48e65c9f34e137d0" providerId="LiveId" clId="{EFC2DDD0-624D-46AA-B296-7D628EB9E316}" dt="2019-10-08T04:45:18.771" v="1267"/>
        <pc:sldMkLst>
          <pc:docMk/>
          <pc:sldMk cId="1811028756" sldId="317"/>
        </pc:sldMkLst>
        <pc:spChg chg="del mod">
          <ac:chgData name="Kulinich Bohdan" userId="48e65c9f34e137d0" providerId="LiveId" clId="{EFC2DDD0-624D-46AA-B296-7D628EB9E316}" dt="2019-10-07T21:24:32.095" v="1045" actId="478"/>
          <ac:spMkLst>
            <pc:docMk/>
            <pc:sldMk cId="1811028756" sldId="317"/>
            <ac:spMk id="9" creationId="{00000000-0000-0000-0000-000000000000}"/>
          </ac:spMkLst>
        </pc:spChg>
        <pc:spChg chg="del">
          <ac:chgData name="Kulinich Bohdan" userId="48e65c9f34e137d0" providerId="LiveId" clId="{EFC2DDD0-624D-46AA-B296-7D628EB9E316}" dt="2019-10-07T21:12:22.203" v="825" actId="478"/>
          <ac:spMkLst>
            <pc:docMk/>
            <pc:sldMk cId="1811028756" sldId="317"/>
            <ac:spMk id="10" creationId="{0266D05C-C23E-4D18-8AFC-0ADDAEEE75EB}"/>
          </ac:spMkLst>
        </pc:spChg>
        <pc:spChg chg="del">
          <ac:chgData name="Kulinich Bohdan" userId="48e65c9f34e137d0" providerId="LiveId" clId="{EFC2DDD0-624D-46AA-B296-7D628EB9E316}" dt="2019-10-07T21:12:01.568" v="813" actId="478"/>
          <ac:spMkLst>
            <pc:docMk/>
            <pc:sldMk cId="1811028756" sldId="317"/>
            <ac:spMk id="11" creationId="{8918E6E3-9553-4C4A-9E57-B18EA877BBC9}"/>
          </ac:spMkLst>
        </pc:spChg>
        <pc:spChg chg="add del mod topLvl">
          <ac:chgData name="Kulinich Bohdan" userId="48e65c9f34e137d0" providerId="LiveId" clId="{EFC2DDD0-624D-46AA-B296-7D628EB9E316}" dt="2019-10-08T04:12:52.999" v="1160" actId="478"/>
          <ac:spMkLst>
            <pc:docMk/>
            <pc:sldMk cId="1811028756" sldId="317"/>
            <ac:spMk id="12" creationId="{3C88D323-BCA1-4E1E-9E2B-2FD74B4D870A}"/>
          </ac:spMkLst>
        </pc:spChg>
        <pc:spChg chg="del">
          <ac:chgData name="Kulinich Bohdan" userId="48e65c9f34e137d0" providerId="LiveId" clId="{EFC2DDD0-624D-46AA-B296-7D628EB9E316}" dt="2019-10-07T21:12:08.151" v="815" actId="478"/>
          <ac:spMkLst>
            <pc:docMk/>
            <pc:sldMk cId="1811028756" sldId="317"/>
            <ac:spMk id="13" creationId="{1EEAB063-2E3B-43BE-ABCC-BA55F7EF6FC9}"/>
          </ac:spMkLst>
        </pc:spChg>
        <pc:spChg chg="add del mod topLvl">
          <ac:chgData name="Kulinich Bohdan" userId="48e65c9f34e137d0" providerId="LiveId" clId="{EFC2DDD0-624D-46AA-B296-7D628EB9E316}" dt="2019-10-08T04:13:19.511" v="1168" actId="478"/>
          <ac:spMkLst>
            <pc:docMk/>
            <pc:sldMk cId="1811028756" sldId="317"/>
            <ac:spMk id="13" creationId="{C7C86365-ADCE-4018-9A81-7BC048633478}"/>
          </ac:spMkLst>
        </pc:spChg>
        <pc:spChg chg="del">
          <ac:chgData name="Kulinich Bohdan" userId="48e65c9f34e137d0" providerId="LiveId" clId="{EFC2DDD0-624D-46AA-B296-7D628EB9E316}" dt="2019-10-07T21:12:12.341" v="819" actId="478"/>
          <ac:spMkLst>
            <pc:docMk/>
            <pc:sldMk cId="1811028756" sldId="317"/>
            <ac:spMk id="14" creationId="{3C5A5C69-4D6C-4213-9321-19D0FA4FA1EC}"/>
          </ac:spMkLst>
        </pc:spChg>
        <pc:spChg chg="mod topLvl">
          <ac:chgData name="Kulinich Bohdan" userId="48e65c9f34e137d0" providerId="LiveId" clId="{EFC2DDD0-624D-46AA-B296-7D628EB9E316}" dt="2019-10-08T04:09:50.563" v="1104" actId="165"/>
          <ac:spMkLst>
            <pc:docMk/>
            <pc:sldMk cId="1811028756" sldId="317"/>
            <ac:spMk id="14" creationId="{C50E960A-902C-4F06-B424-C7A37B2DF22C}"/>
          </ac:spMkLst>
        </pc:spChg>
        <pc:spChg chg="add del mod topLvl">
          <ac:chgData name="Kulinich Bohdan" userId="48e65c9f34e137d0" providerId="LiveId" clId="{EFC2DDD0-624D-46AA-B296-7D628EB9E316}" dt="2019-10-08T04:13:09.575" v="1165" actId="478"/>
          <ac:spMkLst>
            <pc:docMk/>
            <pc:sldMk cId="1811028756" sldId="317"/>
            <ac:spMk id="15" creationId="{84282C29-3711-4324-BF57-6CA86425273D}"/>
          </ac:spMkLst>
        </pc:spChg>
        <pc:spChg chg="del">
          <ac:chgData name="Kulinich Bohdan" userId="48e65c9f34e137d0" providerId="LiveId" clId="{EFC2DDD0-624D-46AA-B296-7D628EB9E316}" dt="2019-10-07T21:12:18.616" v="823" actId="478"/>
          <ac:spMkLst>
            <pc:docMk/>
            <pc:sldMk cId="1811028756" sldId="317"/>
            <ac:spMk id="15" creationId="{EDD46222-E72F-415D-8CCF-0C7DEBEAF111}"/>
          </ac:spMkLst>
        </pc:spChg>
        <pc:spChg chg="add del mod topLvl">
          <ac:chgData name="Kulinich Bohdan" userId="48e65c9f34e137d0" providerId="LiveId" clId="{EFC2DDD0-624D-46AA-B296-7D628EB9E316}" dt="2019-10-08T04:12:48.421" v="1159" actId="478"/>
          <ac:spMkLst>
            <pc:docMk/>
            <pc:sldMk cId="1811028756" sldId="317"/>
            <ac:spMk id="16" creationId="{10B55050-9C57-4022-87DD-18F6F4AB037D}"/>
          </ac:spMkLst>
        </pc:spChg>
        <pc:spChg chg="del">
          <ac:chgData name="Kulinich Bohdan" userId="48e65c9f34e137d0" providerId="LiveId" clId="{EFC2DDD0-624D-46AA-B296-7D628EB9E316}" dt="2019-10-07T21:12:11.092" v="818" actId="478"/>
          <ac:spMkLst>
            <pc:docMk/>
            <pc:sldMk cId="1811028756" sldId="317"/>
            <ac:spMk id="16" creationId="{4DC026E3-6766-41A3-A6B5-1B8781D1CB26}"/>
          </ac:spMkLst>
        </pc:spChg>
        <pc:spChg chg="add del mod topLvl">
          <ac:chgData name="Kulinich Bohdan" userId="48e65c9f34e137d0" providerId="LiveId" clId="{EFC2DDD0-624D-46AA-B296-7D628EB9E316}" dt="2019-10-08T04:12:58.108" v="1161" actId="478"/>
          <ac:spMkLst>
            <pc:docMk/>
            <pc:sldMk cId="1811028756" sldId="317"/>
            <ac:spMk id="17" creationId="{9BEC1DBA-45E6-4618-8FA8-F3C210BA100E}"/>
          </ac:spMkLst>
        </pc:spChg>
        <pc:spChg chg="del">
          <ac:chgData name="Kulinich Bohdan" userId="48e65c9f34e137d0" providerId="LiveId" clId="{EFC2DDD0-624D-46AA-B296-7D628EB9E316}" dt="2019-10-07T21:12:09.542" v="817" actId="478"/>
          <ac:spMkLst>
            <pc:docMk/>
            <pc:sldMk cId="1811028756" sldId="317"/>
            <ac:spMk id="18" creationId="{F91EBFAF-88A2-474B-9348-FC82A0FC74DE}"/>
          </ac:spMkLst>
        </pc:spChg>
        <pc:spChg chg="del">
          <ac:chgData name="Kulinich Bohdan" userId="48e65c9f34e137d0" providerId="LiveId" clId="{EFC2DDD0-624D-46AA-B296-7D628EB9E316}" dt="2019-10-07T21:12:21.416" v="824" actId="478"/>
          <ac:spMkLst>
            <pc:docMk/>
            <pc:sldMk cId="1811028756" sldId="317"/>
            <ac:spMk id="19" creationId="{06BD2B7A-AA37-49A5-B70A-E67AF5FB19E1}"/>
          </ac:spMkLst>
        </pc:spChg>
        <pc:spChg chg="mod ord">
          <ac:chgData name="Kulinich Bohdan" userId="48e65c9f34e137d0" providerId="LiveId" clId="{EFC2DDD0-624D-46AA-B296-7D628EB9E316}" dt="2019-10-08T04:08:45.135" v="1100" actId="167"/>
          <ac:spMkLst>
            <pc:docMk/>
            <pc:sldMk cId="1811028756" sldId="317"/>
            <ac:spMk id="20" creationId="{00000000-0000-0000-0000-000000000000}"/>
          </ac:spMkLst>
        </pc:spChg>
        <pc:spChg chg="add del mod topLvl">
          <ac:chgData name="Kulinich Bohdan" userId="48e65c9f34e137d0" providerId="LiveId" clId="{EFC2DDD0-624D-46AA-B296-7D628EB9E316}" dt="2019-10-08T04:13:04.668" v="1164" actId="478"/>
          <ac:spMkLst>
            <pc:docMk/>
            <pc:sldMk cId="1811028756" sldId="317"/>
            <ac:spMk id="21" creationId="{D5ED22AC-5DB3-4BE4-807D-6A1CEFE64107}"/>
          </ac:spMkLst>
        </pc:spChg>
        <pc:spChg chg="del">
          <ac:chgData name="Kulinich Bohdan" userId="48e65c9f34e137d0" providerId="LiveId" clId="{EFC2DDD0-624D-46AA-B296-7D628EB9E316}" dt="2019-10-07T21:12:17.354" v="822" actId="478"/>
          <ac:spMkLst>
            <pc:docMk/>
            <pc:sldMk cId="1811028756" sldId="317"/>
            <ac:spMk id="21" creationId="{FAF8A020-5613-4BF1-857D-0300A64C23DC}"/>
          </ac:spMkLst>
        </pc:spChg>
        <pc:spChg chg="del">
          <ac:chgData name="Kulinich Bohdan" userId="48e65c9f34e137d0" providerId="LiveId" clId="{EFC2DDD0-624D-46AA-B296-7D628EB9E316}" dt="2019-10-07T21:12:04.224" v="814" actId="478"/>
          <ac:spMkLst>
            <pc:docMk/>
            <pc:sldMk cId="1811028756" sldId="317"/>
            <ac:spMk id="22" creationId="{017290A5-BB4C-4A8D-BAC2-47CE69491DD7}"/>
          </ac:spMkLst>
        </pc:spChg>
        <pc:spChg chg="add del mod topLvl">
          <ac:chgData name="Kulinich Bohdan" userId="48e65c9f34e137d0" providerId="LiveId" clId="{EFC2DDD0-624D-46AA-B296-7D628EB9E316}" dt="2019-10-08T04:13:11.807" v="1167" actId="478"/>
          <ac:spMkLst>
            <pc:docMk/>
            <pc:sldMk cId="1811028756" sldId="317"/>
            <ac:spMk id="22" creationId="{F01B8380-BF9F-4CBE-950D-9B657FE2263D}"/>
          </ac:spMkLst>
        </pc:spChg>
        <pc:spChg chg="add del mod topLvl">
          <ac:chgData name="Kulinich Bohdan" userId="48e65c9f34e137d0" providerId="LiveId" clId="{EFC2DDD0-624D-46AA-B296-7D628EB9E316}" dt="2019-10-08T04:13:00.764" v="1162" actId="478"/>
          <ac:spMkLst>
            <pc:docMk/>
            <pc:sldMk cId="1811028756" sldId="317"/>
            <ac:spMk id="23" creationId="{DB56354D-F8BF-42F7-AC74-66AE86EB54CB}"/>
          </ac:spMkLst>
        </pc:spChg>
        <pc:spChg chg="add mod">
          <ac:chgData name="Kulinich Bohdan" userId="48e65c9f34e137d0" providerId="LiveId" clId="{EFC2DDD0-624D-46AA-B296-7D628EB9E316}" dt="2019-10-08T04:09:29.235" v="1103" actId="1076"/>
          <ac:spMkLst>
            <pc:docMk/>
            <pc:sldMk cId="1811028756" sldId="317"/>
            <ac:spMk id="24" creationId="{81EBF473-4F6C-4A2F-9841-5A47994593FA}"/>
          </ac:spMkLst>
        </pc:spChg>
        <pc:spChg chg="add del">
          <ac:chgData name="Kulinich Bohdan" userId="48e65c9f34e137d0" providerId="LiveId" clId="{EFC2DDD0-624D-46AA-B296-7D628EB9E316}" dt="2019-10-08T04:14:42.378" v="1176"/>
          <ac:spMkLst>
            <pc:docMk/>
            <pc:sldMk cId="1811028756" sldId="317"/>
            <ac:spMk id="26" creationId="{A3FBC61D-3F9F-4268-865F-E7ECA40F3DC8}"/>
          </ac:spMkLst>
        </pc:spChg>
        <pc:spChg chg="add del">
          <ac:chgData name="Kulinich Bohdan" userId="48e65c9f34e137d0" providerId="LiveId" clId="{EFC2DDD0-624D-46AA-B296-7D628EB9E316}" dt="2019-10-08T04:14:42.378" v="1176"/>
          <ac:spMkLst>
            <pc:docMk/>
            <pc:sldMk cId="1811028756" sldId="317"/>
            <ac:spMk id="27" creationId="{3EFBF8D1-3799-4327-93DB-2F2190DC2FEF}"/>
          </ac:spMkLst>
        </pc:spChg>
        <pc:spChg chg="add del">
          <ac:chgData name="Kulinich Bohdan" userId="48e65c9f34e137d0" providerId="LiveId" clId="{EFC2DDD0-624D-46AA-B296-7D628EB9E316}" dt="2019-10-08T04:14:42.378" v="1176"/>
          <ac:spMkLst>
            <pc:docMk/>
            <pc:sldMk cId="1811028756" sldId="317"/>
            <ac:spMk id="28" creationId="{9C2CE016-23E0-47C6-A794-3FC82AAA9F06}"/>
          </ac:spMkLst>
        </pc:spChg>
        <pc:spChg chg="add del">
          <ac:chgData name="Kulinich Bohdan" userId="48e65c9f34e137d0" providerId="LiveId" clId="{EFC2DDD0-624D-46AA-B296-7D628EB9E316}" dt="2019-10-08T04:14:42.378" v="1176"/>
          <ac:spMkLst>
            <pc:docMk/>
            <pc:sldMk cId="1811028756" sldId="317"/>
            <ac:spMk id="30" creationId="{BE3CD5C1-B005-467C-99B5-557AAE933366}"/>
          </ac:spMkLst>
        </pc:spChg>
        <pc:spChg chg="add del">
          <ac:chgData name="Kulinich Bohdan" userId="48e65c9f34e137d0" providerId="LiveId" clId="{EFC2DDD0-624D-46AA-B296-7D628EB9E316}" dt="2019-10-08T04:14:42.378" v="1176"/>
          <ac:spMkLst>
            <pc:docMk/>
            <pc:sldMk cId="1811028756" sldId="317"/>
            <ac:spMk id="31" creationId="{489A4D49-B75F-4EF5-8503-22A61785D2FF}"/>
          </ac:spMkLst>
        </pc:spChg>
        <pc:spChg chg="add del">
          <ac:chgData name="Kulinich Bohdan" userId="48e65c9f34e137d0" providerId="LiveId" clId="{EFC2DDD0-624D-46AA-B296-7D628EB9E316}" dt="2019-10-08T04:14:42.378" v="1176"/>
          <ac:spMkLst>
            <pc:docMk/>
            <pc:sldMk cId="1811028756" sldId="317"/>
            <ac:spMk id="32" creationId="{A4EFBBC4-7E36-4B75-B490-020C129681EB}"/>
          </ac:spMkLst>
        </pc:spChg>
        <pc:spChg chg="add mod">
          <ac:chgData name="Kulinich Bohdan" userId="48e65c9f34e137d0" providerId="LiveId" clId="{EFC2DDD0-624D-46AA-B296-7D628EB9E316}" dt="2019-10-08T04:16:17.843" v="1183" actId="1076"/>
          <ac:spMkLst>
            <pc:docMk/>
            <pc:sldMk cId="1811028756" sldId="317"/>
            <ac:spMk id="34" creationId="{9C8B5573-86BA-4670-9C4A-BD2360C2A8FB}"/>
          </ac:spMkLst>
        </pc:spChg>
        <pc:spChg chg="del mod">
          <ac:chgData name="Kulinich Bohdan" userId="48e65c9f34e137d0" providerId="LiveId" clId="{EFC2DDD0-624D-46AA-B296-7D628EB9E316}" dt="2019-10-08T04:05:50.560" v="1073" actId="478"/>
          <ac:spMkLst>
            <pc:docMk/>
            <pc:sldMk cId="1811028756" sldId="317"/>
            <ac:spMk id="35" creationId="{00000000-0000-0000-0000-000000000000}"/>
          </ac:spMkLst>
        </pc:spChg>
        <pc:spChg chg="add mod">
          <ac:chgData name="Kulinich Bohdan" userId="48e65c9f34e137d0" providerId="LiveId" clId="{EFC2DDD0-624D-46AA-B296-7D628EB9E316}" dt="2019-10-08T04:16:17.843" v="1183" actId="1076"/>
          <ac:spMkLst>
            <pc:docMk/>
            <pc:sldMk cId="1811028756" sldId="317"/>
            <ac:spMk id="36" creationId="{C440FD45-EC77-40FF-9F23-EFF6BE828F6E}"/>
          </ac:spMkLst>
        </pc:spChg>
        <pc:spChg chg="add mod">
          <ac:chgData name="Kulinich Bohdan" userId="48e65c9f34e137d0" providerId="LiveId" clId="{EFC2DDD0-624D-46AA-B296-7D628EB9E316}" dt="2019-10-08T04:16:17.843" v="1183" actId="1076"/>
          <ac:spMkLst>
            <pc:docMk/>
            <pc:sldMk cId="1811028756" sldId="317"/>
            <ac:spMk id="37" creationId="{D7EA0A17-8502-4B7D-A51A-8B192B24A149}"/>
          </ac:spMkLst>
        </pc:spChg>
        <pc:spChg chg="add mod">
          <ac:chgData name="Kulinich Bohdan" userId="48e65c9f34e137d0" providerId="LiveId" clId="{EFC2DDD0-624D-46AA-B296-7D628EB9E316}" dt="2019-10-08T04:16:17.843" v="1183" actId="1076"/>
          <ac:spMkLst>
            <pc:docMk/>
            <pc:sldMk cId="1811028756" sldId="317"/>
            <ac:spMk id="38" creationId="{0FB49204-DD9C-44DD-A283-E8384A624302}"/>
          </ac:spMkLst>
        </pc:spChg>
        <pc:spChg chg="add mod">
          <ac:chgData name="Kulinich Bohdan" userId="48e65c9f34e137d0" providerId="LiveId" clId="{EFC2DDD0-624D-46AA-B296-7D628EB9E316}" dt="2019-10-08T04:16:17.843" v="1183" actId="1076"/>
          <ac:spMkLst>
            <pc:docMk/>
            <pc:sldMk cId="1811028756" sldId="317"/>
            <ac:spMk id="41" creationId="{FD0F674B-E1FA-4BBB-B6C9-55A192B30076}"/>
          </ac:spMkLst>
        </pc:spChg>
        <pc:spChg chg="add mod">
          <ac:chgData name="Kulinich Bohdan" userId="48e65c9f34e137d0" providerId="LiveId" clId="{EFC2DDD0-624D-46AA-B296-7D628EB9E316}" dt="2019-10-08T04:16:17.843" v="1183" actId="1076"/>
          <ac:spMkLst>
            <pc:docMk/>
            <pc:sldMk cId="1811028756" sldId="317"/>
            <ac:spMk id="42" creationId="{4EBCD961-21F6-4963-892A-804C444E3BA4}"/>
          </ac:spMkLst>
        </pc:spChg>
        <pc:spChg chg="add mod">
          <ac:chgData name="Kulinich Bohdan" userId="48e65c9f34e137d0" providerId="LiveId" clId="{EFC2DDD0-624D-46AA-B296-7D628EB9E316}" dt="2019-10-08T04:28:52.414" v="1185" actId="1076"/>
          <ac:spMkLst>
            <pc:docMk/>
            <pc:sldMk cId="1811028756" sldId="317"/>
            <ac:spMk id="43" creationId="{CB5C657B-8580-4B48-8CBB-FD10DE4FA9E3}"/>
          </ac:spMkLst>
        </pc:spChg>
        <pc:spChg chg="add mod">
          <ac:chgData name="Kulinich Bohdan" userId="48e65c9f34e137d0" providerId="LiveId" clId="{EFC2DDD0-624D-46AA-B296-7D628EB9E316}" dt="2019-10-08T04:33:44.935" v="1238" actId="14100"/>
          <ac:spMkLst>
            <pc:docMk/>
            <pc:sldMk cId="1811028756" sldId="317"/>
            <ac:spMk id="44" creationId="{7F990361-08D4-434C-97E4-490414C65896}"/>
          </ac:spMkLst>
        </pc:spChg>
        <pc:spChg chg="add mod">
          <ac:chgData name="Kulinich Bohdan" userId="48e65c9f34e137d0" providerId="LiveId" clId="{EFC2DDD0-624D-46AA-B296-7D628EB9E316}" dt="2019-10-08T04:36:13.938" v="1243" actId="207"/>
          <ac:spMkLst>
            <pc:docMk/>
            <pc:sldMk cId="1811028756" sldId="317"/>
            <ac:spMk id="45" creationId="{74C456F7-5441-49E0-88E5-6DA4FF343164}"/>
          </ac:spMkLst>
        </pc:spChg>
        <pc:grpChg chg="add del mod">
          <ac:chgData name="Kulinich Bohdan" userId="48e65c9f34e137d0" providerId="LiveId" clId="{EFC2DDD0-624D-46AA-B296-7D628EB9E316}" dt="2019-10-08T04:09:50.563" v="1104" actId="165"/>
          <ac:grpSpMkLst>
            <pc:docMk/>
            <pc:sldMk cId="1811028756" sldId="317"/>
            <ac:grpSpMk id="9" creationId="{2AE1ABB6-DF77-42E9-B320-50FD3B9CEAD2}"/>
          </ac:grpSpMkLst>
        </pc:grpChg>
        <pc:picChg chg="add del mod ord">
          <ac:chgData name="Kulinich Bohdan" userId="48e65c9f34e137d0" providerId="LiveId" clId="{EFC2DDD0-624D-46AA-B296-7D628EB9E316}" dt="2019-10-08T04:44:23.475" v="1253" actId="478"/>
          <ac:picMkLst>
            <pc:docMk/>
            <pc:sldMk cId="1811028756" sldId="317"/>
            <ac:picMk id="2" creationId="{00000000-0000-0000-0000-000000000000}"/>
          </ac:picMkLst>
        </pc:picChg>
        <pc:picChg chg="add mod">
          <ac:chgData name="Kulinich Bohdan" userId="48e65c9f34e137d0" providerId="LiveId" clId="{EFC2DDD0-624D-46AA-B296-7D628EB9E316}" dt="2019-10-08T04:44:37.337" v="1255" actId="1076"/>
          <ac:picMkLst>
            <pc:docMk/>
            <pc:sldMk cId="1811028756" sldId="317"/>
            <ac:picMk id="6" creationId="{B0829AD7-CCB7-4AD6-9D42-0BA7907406F0}"/>
          </ac:picMkLst>
        </pc:picChg>
        <pc:picChg chg="add del mod topLvl">
          <ac:chgData name="Kulinich Bohdan" userId="48e65c9f34e137d0" providerId="LiveId" clId="{EFC2DDD0-624D-46AA-B296-7D628EB9E316}" dt="2019-10-08T04:12:46.221" v="1158" actId="478"/>
          <ac:picMkLst>
            <pc:docMk/>
            <pc:sldMk cId="1811028756" sldId="317"/>
            <ac:picMk id="10" creationId="{64E90EC1-AE92-4261-B448-16F325545D49}"/>
          </ac:picMkLst>
        </pc:picChg>
        <pc:picChg chg="del mod topLvl">
          <ac:chgData name="Kulinich Bohdan" userId="48e65c9f34e137d0" providerId="LiveId" clId="{EFC2DDD0-624D-46AA-B296-7D628EB9E316}" dt="2019-10-08T04:12:45.102" v="1157" actId="478"/>
          <ac:picMkLst>
            <pc:docMk/>
            <pc:sldMk cId="1811028756" sldId="317"/>
            <ac:picMk id="11" creationId="{5403D2D7-4637-494F-8E62-AF5FC5BAA374}"/>
          </ac:picMkLst>
        </pc:picChg>
        <pc:picChg chg="add del">
          <ac:chgData name="Kulinich Bohdan" userId="48e65c9f34e137d0" providerId="LiveId" clId="{EFC2DDD0-624D-46AA-B296-7D628EB9E316}" dt="2019-10-08T04:14:42.378" v="1176"/>
          <ac:picMkLst>
            <pc:docMk/>
            <pc:sldMk cId="1811028756" sldId="317"/>
            <ac:picMk id="25" creationId="{33AF76A6-F4D8-4173-9324-8417F82B1A0C}"/>
          </ac:picMkLst>
        </pc:picChg>
        <pc:picChg chg="add mod">
          <ac:chgData name="Kulinich Bohdan" userId="48e65c9f34e137d0" providerId="LiveId" clId="{EFC2DDD0-624D-46AA-B296-7D628EB9E316}" dt="2019-10-08T04:16:17.843" v="1183" actId="1076"/>
          <ac:picMkLst>
            <pc:docMk/>
            <pc:sldMk cId="1811028756" sldId="317"/>
            <ac:picMk id="33" creationId="{7AD4B49A-E49D-42CC-8CD1-29DA7AE7AFDF}"/>
          </ac:picMkLst>
        </pc:picChg>
        <pc:cxnChg chg="del">
          <ac:chgData name="Kulinich Bohdan" userId="48e65c9f34e137d0" providerId="LiveId" clId="{EFC2DDD0-624D-46AA-B296-7D628EB9E316}" dt="2019-10-07T21:12:13.255" v="820" actId="478"/>
          <ac:cxnSpMkLst>
            <pc:docMk/>
            <pc:sldMk cId="1811028756" sldId="317"/>
            <ac:cxnSpMk id="6" creationId="{997D3FFB-9BA6-441B-8EDD-7FB66D225BA4}"/>
          </ac:cxnSpMkLst>
        </pc:cxnChg>
        <pc:cxnChg chg="del">
          <ac:chgData name="Kulinich Bohdan" userId="48e65c9f34e137d0" providerId="LiveId" clId="{EFC2DDD0-624D-46AA-B296-7D628EB9E316}" dt="2019-10-07T21:12:08.860" v="816" actId="478"/>
          <ac:cxnSpMkLst>
            <pc:docMk/>
            <pc:sldMk cId="1811028756" sldId="317"/>
            <ac:cxnSpMk id="17" creationId="{A55CA4CF-9FD5-4177-BF66-DF40AA4B28DD}"/>
          </ac:cxnSpMkLst>
        </pc:cxnChg>
        <pc:cxnChg chg="add del mod topLvl">
          <ac:chgData name="Kulinich Bohdan" userId="48e65c9f34e137d0" providerId="LiveId" clId="{EFC2DDD0-624D-46AA-B296-7D628EB9E316}" dt="2019-10-08T04:13:10.436" v="1166" actId="478"/>
          <ac:cxnSpMkLst>
            <pc:docMk/>
            <pc:sldMk cId="1811028756" sldId="317"/>
            <ac:cxnSpMk id="18" creationId="{99570AE5-87B5-43EF-9207-6321392A2151}"/>
          </ac:cxnSpMkLst>
        </pc:cxnChg>
        <pc:cxnChg chg="add del mod topLvl">
          <ac:chgData name="Kulinich Bohdan" userId="48e65c9f34e137d0" providerId="LiveId" clId="{EFC2DDD0-624D-46AA-B296-7D628EB9E316}" dt="2019-10-08T04:13:02.116" v="1163" actId="478"/>
          <ac:cxnSpMkLst>
            <pc:docMk/>
            <pc:sldMk cId="1811028756" sldId="317"/>
            <ac:cxnSpMk id="19" creationId="{851D50D3-5CF2-492B-90CB-C988209F5F06}"/>
          </ac:cxnSpMkLst>
        </pc:cxnChg>
        <pc:cxnChg chg="add del">
          <ac:chgData name="Kulinich Bohdan" userId="48e65c9f34e137d0" providerId="LiveId" clId="{EFC2DDD0-624D-46AA-B296-7D628EB9E316}" dt="2019-10-08T04:14:42.378" v="1176"/>
          <ac:cxnSpMkLst>
            <pc:docMk/>
            <pc:sldMk cId="1811028756" sldId="317"/>
            <ac:cxnSpMk id="29" creationId="{0A3D3068-A8F8-4815-A8A5-F61F4C252EE3}"/>
          </ac:cxnSpMkLst>
        </pc:cxnChg>
        <pc:cxnChg chg="add mod">
          <ac:chgData name="Kulinich Bohdan" userId="48e65c9f34e137d0" providerId="LiveId" clId="{EFC2DDD0-624D-46AA-B296-7D628EB9E316}" dt="2019-10-08T04:16:17.843" v="1183" actId="1076"/>
          <ac:cxnSpMkLst>
            <pc:docMk/>
            <pc:sldMk cId="1811028756" sldId="317"/>
            <ac:cxnSpMk id="39" creationId="{B6D35699-71D4-4B30-A95C-65178B019887}"/>
          </ac:cxnSpMkLst>
        </pc:cxnChg>
        <pc:cxnChg chg="add mod">
          <ac:chgData name="Kulinich Bohdan" userId="48e65c9f34e137d0" providerId="LiveId" clId="{EFC2DDD0-624D-46AA-B296-7D628EB9E316}" dt="2019-10-08T04:16:17.843" v="1183" actId="1076"/>
          <ac:cxnSpMkLst>
            <pc:docMk/>
            <pc:sldMk cId="1811028756" sldId="317"/>
            <ac:cxnSpMk id="40" creationId="{C967301F-BF40-4024-8368-59DBA4692FB5}"/>
          </ac:cxnSpMkLst>
        </pc:cxnChg>
      </pc:sldChg>
      <pc:sldChg chg="addSp delSp modSp add delAnim modAnim">
        <pc:chgData name="Kulinich Bohdan" userId="48e65c9f34e137d0" providerId="LiveId" clId="{EFC2DDD0-624D-46AA-B296-7D628EB9E316}" dt="2019-10-04T04:47:09.466" v="288" actId="14100"/>
        <pc:sldMkLst>
          <pc:docMk/>
          <pc:sldMk cId="2517264251" sldId="322"/>
        </pc:sldMkLst>
        <pc:spChg chg="add mod">
          <ac:chgData name="Kulinich Bohdan" userId="48e65c9f34e137d0" providerId="LiveId" clId="{EFC2DDD0-624D-46AA-B296-7D628EB9E316}" dt="2019-10-04T04:46:21.521" v="285" actId="1076"/>
          <ac:spMkLst>
            <pc:docMk/>
            <pc:sldMk cId="2517264251" sldId="322"/>
            <ac:spMk id="17" creationId="{659C50F5-84F4-46B6-BC15-73342E0F87B9}"/>
          </ac:spMkLst>
        </pc:spChg>
        <pc:spChg chg="mod">
          <ac:chgData name="Kulinich Bohdan" userId="48e65c9f34e137d0" providerId="LiveId" clId="{EFC2DDD0-624D-46AA-B296-7D628EB9E316}" dt="2019-10-04T04:39:56.891" v="221" actId="114"/>
          <ac:spMkLst>
            <pc:docMk/>
            <pc:sldMk cId="2517264251" sldId="322"/>
            <ac:spMk id="28" creationId="{D59F3EB7-5D09-434B-A9FB-F02291B9166B}"/>
          </ac:spMkLst>
        </pc:spChg>
        <pc:spChg chg="mod">
          <ac:chgData name="Kulinich Bohdan" userId="48e65c9f34e137d0" providerId="LiveId" clId="{EFC2DDD0-624D-46AA-B296-7D628EB9E316}" dt="2019-10-04T04:40:27.519" v="227" actId="114"/>
          <ac:spMkLst>
            <pc:docMk/>
            <pc:sldMk cId="2517264251" sldId="322"/>
            <ac:spMk id="29" creationId="{7547327A-0D29-4BB9-8DBC-EBC754DC2920}"/>
          </ac:spMkLst>
        </pc:spChg>
        <pc:spChg chg="mod">
          <ac:chgData name="Kulinich Bohdan" userId="48e65c9f34e137d0" providerId="LiveId" clId="{EFC2DDD0-624D-46AA-B296-7D628EB9E316}" dt="2019-10-04T04:41:08.693" v="233" actId="114"/>
          <ac:spMkLst>
            <pc:docMk/>
            <pc:sldMk cId="2517264251" sldId="322"/>
            <ac:spMk id="30" creationId="{65193058-8E30-46AD-82CF-29B1215956AB}"/>
          </ac:spMkLst>
        </pc:spChg>
        <pc:spChg chg="mod">
          <ac:chgData name="Kulinich Bohdan" userId="48e65c9f34e137d0" providerId="LiveId" clId="{EFC2DDD0-624D-46AA-B296-7D628EB9E316}" dt="2019-10-04T04:42:31.821" v="247" actId="1076"/>
          <ac:spMkLst>
            <pc:docMk/>
            <pc:sldMk cId="2517264251" sldId="322"/>
            <ac:spMk id="31" creationId="{2C3C374A-2B49-4101-BD56-73CDA5E7FE71}"/>
          </ac:spMkLst>
        </pc:spChg>
        <pc:spChg chg="mod">
          <ac:chgData name="Kulinich Bohdan" userId="48e65c9f34e137d0" providerId="LiveId" clId="{EFC2DDD0-624D-46AA-B296-7D628EB9E316}" dt="2019-10-04T04:43:48.572" v="254" actId="114"/>
          <ac:spMkLst>
            <pc:docMk/>
            <pc:sldMk cId="2517264251" sldId="322"/>
            <ac:spMk id="32" creationId="{3C4576C8-1987-41BD-B476-3905075F4EC3}"/>
          </ac:spMkLst>
        </pc:spChg>
        <pc:spChg chg="mod">
          <ac:chgData name="Kulinich Bohdan" userId="48e65c9f34e137d0" providerId="LiveId" clId="{EFC2DDD0-624D-46AA-B296-7D628EB9E316}" dt="2019-10-04T04:44:20.552" v="261" actId="1076"/>
          <ac:spMkLst>
            <pc:docMk/>
            <pc:sldMk cId="2517264251" sldId="322"/>
            <ac:spMk id="33" creationId="{66D8642C-802F-4F00-A874-279098021FBC}"/>
          </ac:spMkLst>
        </pc:spChg>
        <pc:spChg chg="del">
          <ac:chgData name="Kulinich Bohdan" userId="48e65c9f34e137d0" providerId="LiveId" clId="{EFC2DDD0-624D-46AA-B296-7D628EB9E316}" dt="2019-10-04T04:42:40.058" v="248" actId="478"/>
          <ac:spMkLst>
            <pc:docMk/>
            <pc:sldMk cId="2517264251" sldId="322"/>
            <ac:spMk id="34" creationId="{C42B1CB4-0016-43A9-88EB-0C3FA258581C}"/>
          </ac:spMkLst>
        </pc:spChg>
        <pc:spChg chg="mod">
          <ac:chgData name="Kulinich Bohdan" userId="48e65c9f34e137d0" providerId="LiveId" clId="{EFC2DDD0-624D-46AA-B296-7D628EB9E316}" dt="2019-10-04T04:47:09.466" v="288" actId="14100"/>
          <ac:spMkLst>
            <pc:docMk/>
            <pc:sldMk cId="2517264251" sldId="322"/>
            <ac:spMk id="35" creationId="{BBB8D714-D34C-4335-B870-2FCCEAB746E7}"/>
          </ac:spMkLst>
        </pc:spChg>
        <pc:spChg chg="mod">
          <ac:chgData name="Kulinich Bohdan" userId="48e65c9f34e137d0" providerId="LiveId" clId="{EFC2DDD0-624D-46AA-B296-7D628EB9E316}" dt="2019-10-04T04:44:57.350" v="268" actId="114"/>
          <ac:spMkLst>
            <pc:docMk/>
            <pc:sldMk cId="2517264251" sldId="322"/>
            <ac:spMk id="37" creationId="{62AE52DF-5226-4A27-82C1-ABDCF2AF8F22}"/>
          </ac:spMkLst>
        </pc:spChg>
        <pc:spChg chg="mod">
          <ac:chgData name="Kulinich Bohdan" userId="48e65c9f34e137d0" providerId="LiveId" clId="{EFC2DDD0-624D-46AA-B296-7D628EB9E316}" dt="2019-10-04T04:45:25.867" v="275" actId="1076"/>
          <ac:spMkLst>
            <pc:docMk/>
            <pc:sldMk cId="2517264251" sldId="322"/>
            <ac:spMk id="38" creationId="{7FD59854-E8CB-4A61-8095-8E1BC4E6AC5D}"/>
          </ac:spMkLst>
        </pc:spChg>
      </pc:sldChg>
      <pc:sldChg chg="addSp delSp modSp modAnim">
        <pc:chgData name="Kulinich Bohdan" userId="48e65c9f34e137d0" providerId="LiveId" clId="{EFC2DDD0-624D-46AA-B296-7D628EB9E316}" dt="2019-10-07T18:47:06.866" v="721"/>
        <pc:sldMkLst>
          <pc:docMk/>
          <pc:sldMk cId="3551227057" sldId="323"/>
        </pc:sldMkLst>
        <pc:spChg chg="mod">
          <ac:chgData name="Kulinich Bohdan" userId="48e65c9f34e137d0" providerId="LiveId" clId="{EFC2DDD0-624D-46AA-B296-7D628EB9E316}" dt="2019-10-07T18:23:47.871" v="620" actId="20577"/>
          <ac:spMkLst>
            <pc:docMk/>
            <pc:sldMk cId="3551227057" sldId="323"/>
            <ac:spMk id="4" creationId="{00000000-0000-0000-0000-000000000000}"/>
          </ac:spMkLst>
        </pc:spChg>
        <pc:spChg chg="mod topLvl">
          <ac:chgData name="Kulinich Bohdan" userId="48e65c9f34e137d0" providerId="LiveId" clId="{EFC2DDD0-624D-46AA-B296-7D628EB9E316}" dt="2019-10-07T18:45:17.565" v="685" actId="165"/>
          <ac:spMkLst>
            <pc:docMk/>
            <pc:sldMk cId="3551227057" sldId="323"/>
            <ac:spMk id="9" creationId="{45A45BE9-FC06-4A6E-99B7-C2644DC0256B}"/>
          </ac:spMkLst>
        </pc:spChg>
        <pc:spChg chg="mod topLvl">
          <ac:chgData name="Kulinich Bohdan" userId="48e65c9f34e137d0" providerId="LiveId" clId="{EFC2DDD0-624D-46AA-B296-7D628EB9E316}" dt="2019-10-07T18:46:18.509" v="703" actId="165"/>
          <ac:spMkLst>
            <pc:docMk/>
            <pc:sldMk cId="3551227057" sldId="323"/>
            <ac:spMk id="11" creationId="{DF79B66C-5BAC-492F-9390-6938C541618F}"/>
          </ac:spMkLst>
        </pc:spChg>
        <pc:spChg chg="mod topLvl">
          <ac:chgData name="Kulinich Bohdan" userId="48e65c9f34e137d0" providerId="LiveId" clId="{EFC2DDD0-624D-46AA-B296-7D628EB9E316}" dt="2019-10-07T18:44:04.312" v="664" actId="165"/>
          <ac:spMkLst>
            <pc:docMk/>
            <pc:sldMk cId="3551227057" sldId="323"/>
            <ac:spMk id="12" creationId="{3E09600B-EC73-4BF5-9F43-A338920D338F}"/>
          </ac:spMkLst>
        </pc:spChg>
        <pc:spChg chg="mod topLvl">
          <ac:chgData name="Kulinich Bohdan" userId="48e65c9f34e137d0" providerId="LiveId" clId="{EFC2DDD0-624D-46AA-B296-7D628EB9E316}" dt="2019-10-07T18:46:18.509" v="703" actId="165"/>
          <ac:spMkLst>
            <pc:docMk/>
            <pc:sldMk cId="3551227057" sldId="323"/>
            <ac:spMk id="20" creationId="{04510938-D4E9-42D6-AF91-91239165BF40}"/>
          </ac:spMkLst>
        </pc:spChg>
        <pc:spChg chg="mod topLvl">
          <ac:chgData name="Kulinich Bohdan" userId="48e65c9f34e137d0" providerId="LiveId" clId="{EFC2DDD0-624D-46AA-B296-7D628EB9E316}" dt="2019-10-07T18:44:04.312" v="664" actId="165"/>
          <ac:spMkLst>
            <pc:docMk/>
            <pc:sldMk cId="3551227057" sldId="323"/>
            <ac:spMk id="27" creationId="{6112F3C0-430C-4B91-AB0F-110579CC777B}"/>
          </ac:spMkLst>
        </pc:spChg>
        <pc:spChg chg="mod topLvl">
          <ac:chgData name="Kulinich Bohdan" userId="48e65c9f34e137d0" providerId="LiveId" clId="{EFC2DDD0-624D-46AA-B296-7D628EB9E316}" dt="2019-10-07T18:45:17.565" v="685" actId="165"/>
          <ac:spMkLst>
            <pc:docMk/>
            <pc:sldMk cId="3551227057" sldId="323"/>
            <ac:spMk id="28" creationId="{54E805C4-D67D-421C-8149-675C73BE82DE}"/>
          </ac:spMkLst>
        </pc:spChg>
        <pc:grpChg chg="add del mod">
          <ac:chgData name="Kulinich Bohdan" userId="48e65c9f34e137d0" providerId="LiveId" clId="{EFC2DDD0-624D-46AA-B296-7D628EB9E316}" dt="2019-10-07T18:44:04.312" v="664" actId="165"/>
          <ac:grpSpMkLst>
            <pc:docMk/>
            <pc:sldMk cId="3551227057" sldId="323"/>
            <ac:grpSpMk id="2" creationId="{1E9804A6-1283-4CA4-B424-97590642BB2C}"/>
          </ac:grpSpMkLst>
        </pc:grpChg>
        <pc:grpChg chg="add del mod">
          <ac:chgData name="Kulinich Bohdan" userId="48e65c9f34e137d0" providerId="LiveId" clId="{EFC2DDD0-624D-46AA-B296-7D628EB9E316}" dt="2019-10-07T18:45:17.565" v="685" actId="165"/>
          <ac:grpSpMkLst>
            <pc:docMk/>
            <pc:sldMk cId="3551227057" sldId="323"/>
            <ac:grpSpMk id="5" creationId="{5579CCB1-A94A-4CEC-B619-804FCC97E4B8}"/>
          </ac:grpSpMkLst>
        </pc:grpChg>
        <pc:grpChg chg="add del mod">
          <ac:chgData name="Kulinich Bohdan" userId="48e65c9f34e137d0" providerId="LiveId" clId="{EFC2DDD0-624D-46AA-B296-7D628EB9E316}" dt="2019-10-07T18:46:18.509" v="703" actId="165"/>
          <ac:grpSpMkLst>
            <pc:docMk/>
            <pc:sldMk cId="3551227057" sldId="323"/>
            <ac:grpSpMk id="7" creationId="{2A5C886D-B8A1-482D-8FAA-D8E05D4CFD79}"/>
          </ac:grpSpMkLst>
        </pc:grpChg>
        <pc:picChg chg="mod topLvl">
          <ac:chgData name="Kulinich Bohdan" userId="48e65c9f34e137d0" providerId="LiveId" clId="{EFC2DDD0-624D-46AA-B296-7D628EB9E316}" dt="2019-10-07T18:44:04.312" v="664" actId="165"/>
          <ac:picMkLst>
            <pc:docMk/>
            <pc:sldMk cId="3551227057" sldId="323"/>
            <ac:picMk id="6" creationId="{7F5A5FB1-5466-44AB-8FA9-9AC75B03AF69}"/>
          </ac:picMkLst>
        </pc:picChg>
        <pc:picChg chg="mod topLvl">
          <ac:chgData name="Kulinich Bohdan" userId="48e65c9f34e137d0" providerId="LiveId" clId="{EFC2DDD0-624D-46AA-B296-7D628EB9E316}" dt="2019-10-07T18:45:17.565" v="685" actId="165"/>
          <ac:picMkLst>
            <pc:docMk/>
            <pc:sldMk cId="3551227057" sldId="323"/>
            <ac:picMk id="14" creationId="{7C639006-00E4-4F14-85AA-4BAFC23477BF}"/>
          </ac:picMkLst>
        </pc:picChg>
        <pc:picChg chg="mod topLvl">
          <ac:chgData name="Kulinich Bohdan" userId="48e65c9f34e137d0" providerId="LiveId" clId="{EFC2DDD0-624D-46AA-B296-7D628EB9E316}" dt="2019-10-07T18:46:18.509" v="703" actId="165"/>
          <ac:picMkLst>
            <pc:docMk/>
            <pc:sldMk cId="3551227057" sldId="323"/>
            <ac:picMk id="15" creationId="{8EFFDFBC-67B4-48CA-BB29-5631DC910A37}"/>
          </ac:picMkLst>
        </pc:picChg>
        <pc:cxnChg chg="mod topLvl">
          <ac:chgData name="Kulinich Bohdan" userId="48e65c9f34e137d0" providerId="LiveId" clId="{EFC2DDD0-624D-46AA-B296-7D628EB9E316}" dt="2019-10-07T18:45:17.565" v="685" actId="165"/>
          <ac:cxnSpMkLst>
            <pc:docMk/>
            <pc:sldMk cId="3551227057" sldId="323"/>
            <ac:cxnSpMk id="13" creationId="{FCCD737B-0548-410C-8160-675543A45260}"/>
          </ac:cxnSpMkLst>
        </pc:cxnChg>
        <pc:cxnChg chg="mod topLvl">
          <ac:chgData name="Kulinich Bohdan" userId="48e65c9f34e137d0" providerId="LiveId" clId="{EFC2DDD0-624D-46AA-B296-7D628EB9E316}" dt="2019-10-07T18:45:17.565" v="685" actId="165"/>
          <ac:cxnSpMkLst>
            <pc:docMk/>
            <pc:sldMk cId="3551227057" sldId="323"/>
            <ac:cxnSpMk id="16" creationId="{91283DD1-6600-42DC-BAD7-A36F6C25A429}"/>
          </ac:cxnSpMkLst>
        </pc:cxnChg>
        <pc:cxnChg chg="mod topLvl">
          <ac:chgData name="Kulinich Bohdan" userId="48e65c9f34e137d0" providerId="LiveId" clId="{EFC2DDD0-624D-46AA-B296-7D628EB9E316}" dt="2019-10-07T18:44:04.312" v="664" actId="165"/>
          <ac:cxnSpMkLst>
            <pc:docMk/>
            <pc:sldMk cId="3551227057" sldId="323"/>
            <ac:cxnSpMk id="19" creationId="{4573E755-37FF-4709-B3DD-4C9583715821}"/>
          </ac:cxnSpMkLst>
        </pc:cxnChg>
        <pc:cxnChg chg="mod topLvl">
          <ac:chgData name="Kulinich Bohdan" userId="48e65c9f34e137d0" providerId="LiveId" clId="{EFC2DDD0-624D-46AA-B296-7D628EB9E316}" dt="2019-10-07T18:46:18.509" v="703" actId="165"/>
          <ac:cxnSpMkLst>
            <pc:docMk/>
            <pc:sldMk cId="3551227057" sldId="323"/>
            <ac:cxnSpMk id="21" creationId="{322DC299-B161-4237-A98A-D8FBF89FE634}"/>
          </ac:cxnSpMkLst>
        </pc:cxnChg>
        <pc:cxnChg chg="mod topLvl">
          <ac:chgData name="Kulinich Bohdan" userId="48e65c9f34e137d0" providerId="LiveId" clId="{EFC2DDD0-624D-46AA-B296-7D628EB9E316}" dt="2019-10-07T18:44:04.312" v="664" actId="165"/>
          <ac:cxnSpMkLst>
            <pc:docMk/>
            <pc:sldMk cId="3551227057" sldId="323"/>
            <ac:cxnSpMk id="24" creationId="{4A3C3893-CDF3-4B95-837A-66284A8F3EEE}"/>
          </ac:cxnSpMkLst>
        </pc:cxnChg>
      </pc:sldChg>
      <pc:sldChg chg="del">
        <pc:chgData name="Kulinich Bohdan" userId="48e65c9f34e137d0" providerId="LiveId" clId="{EFC2DDD0-624D-46AA-B296-7D628EB9E316}" dt="2019-10-07T18:49:10.050" v="723" actId="2696"/>
        <pc:sldMkLst>
          <pc:docMk/>
          <pc:sldMk cId="99202234" sldId="324"/>
        </pc:sldMkLst>
      </pc:sldChg>
      <pc:sldChg chg="addSp modSp modAnim">
        <pc:chgData name="Kulinich Bohdan" userId="48e65c9f34e137d0" providerId="LiveId" clId="{EFC2DDD0-624D-46AA-B296-7D628EB9E316}" dt="2019-10-07T21:04:55.856" v="812"/>
        <pc:sldMkLst>
          <pc:docMk/>
          <pc:sldMk cId="2918127771" sldId="327"/>
        </pc:sldMkLst>
        <pc:spChg chg="add mod">
          <ac:chgData name="Kulinich Bohdan" userId="48e65c9f34e137d0" providerId="LiveId" clId="{EFC2DDD0-624D-46AA-B296-7D628EB9E316}" dt="2019-10-07T21:04:36.230" v="807" actId="14100"/>
          <ac:spMkLst>
            <pc:docMk/>
            <pc:sldMk cId="2918127771" sldId="327"/>
            <ac:spMk id="8" creationId="{D8C14EB8-4C27-4056-8F48-18F8D99C7381}"/>
          </ac:spMkLst>
        </pc:spChg>
        <pc:spChg chg="add mod">
          <ac:chgData name="Kulinich Bohdan" userId="48e65c9f34e137d0" providerId="LiveId" clId="{EFC2DDD0-624D-46AA-B296-7D628EB9E316}" dt="2019-10-07T17:26:32.586" v="291" actId="20577"/>
          <ac:spMkLst>
            <pc:docMk/>
            <pc:sldMk cId="2918127771" sldId="327"/>
            <ac:spMk id="14" creationId="{C0D8D1E6-F1F5-4EA3-9890-5CB77D8ED766}"/>
          </ac:spMkLst>
        </pc:spChg>
        <pc:spChg chg="add mod">
          <ac:chgData name="Kulinich Bohdan" userId="48e65c9f34e137d0" providerId="LiveId" clId="{EFC2DDD0-624D-46AA-B296-7D628EB9E316}" dt="2019-10-07T17:27:06.758" v="299" actId="20577"/>
          <ac:spMkLst>
            <pc:docMk/>
            <pc:sldMk cId="2918127771" sldId="327"/>
            <ac:spMk id="15" creationId="{4D33CF2E-4506-4437-B4B4-45C68B7F1EAB}"/>
          </ac:spMkLst>
        </pc:spChg>
        <pc:spChg chg="add mod">
          <ac:chgData name="Kulinich Bohdan" userId="48e65c9f34e137d0" providerId="LiveId" clId="{EFC2DDD0-624D-46AA-B296-7D628EB9E316}" dt="2019-10-07T18:09:54.676" v="307" actId="20577"/>
          <ac:spMkLst>
            <pc:docMk/>
            <pc:sldMk cId="2918127771" sldId="327"/>
            <ac:spMk id="16" creationId="{5F3D57A5-A076-4B04-8955-34AC8FB5600A}"/>
          </ac:spMkLst>
        </pc:spChg>
        <pc:spChg chg="add mod">
          <ac:chgData name="Kulinich Bohdan" userId="48e65c9f34e137d0" providerId="LiveId" clId="{EFC2DDD0-624D-46AA-B296-7D628EB9E316}" dt="2019-10-07T18:13:44.675" v="339" actId="1076"/>
          <ac:spMkLst>
            <pc:docMk/>
            <pc:sldMk cId="2918127771" sldId="327"/>
            <ac:spMk id="17" creationId="{D3486A00-187A-481A-A892-B367FE953FE3}"/>
          </ac:spMkLst>
        </pc:spChg>
        <pc:spChg chg="add mod">
          <ac:chgData name="Kulinich Bohdan" userId="48e65c9f34e137d0" providerId="LiveId" clId="{EFC2DDD0-624D-46AA-B296-7D628EB9E316}" dt="2019-10-07T18:19:11.844" v="556" actId="20577"/>
          <ac:spMkLst>
            <pc:docMk/>
            <pc:sldMk cId="2918127771" sldId="327"/>
            <ac:spMk id="18" creationId="{4B6257DE-22DC-4B3B-BD3D-D8E81AEC471A}"/>
          </ac:spMkLst>
        </pc:spChg>
        <pc:picChg chg="mod">
          <ac:chgData name="Kulinich Bohdan" userId="48e65c9f34e137d0" providerId="LiveId" clId="{EFC2DDD0-624D-46AA-B296-7D628EB9E316}" dt="2019-10-07T17:26:47.067" v="296" actId="1076"/>
          <ac:picMkLst>
            <pc:docMk/>
            <pc:sldMk cId="2918127771" sldId="327"/>
            <ac:picMk id="21" creationId="{6DEDEE7D-DF50-4E6A-8A47-00F32705D50A}"/>
          </ac:picMkLst>
        </pc:picChg>
        <pc:cxnChg chg="add mod ord">
          <ac:chgData name="Kulinich Bohdan" userId="48e65c9f34e137d0" providerId="LiveId" clId="{EFC2DDD0-624D-46AA-B296-7D628EB9E316}" dt="2019-10-07T21:04:18.794" v="804" actId="166"/>
          <ac:cxnSpMkLst>
            <pc:docMk/>
            <pc:sldMk cId="2918127771" sldId="327"/>
            <ac:cxnSpMk id="5" creationId="{F842E246-FC89-4F5F-A5AF-4EC3AF088B93}"/>
          </ac:cxnSpMkLst>
        </pc:cxnChg>
      </pc:sldChg>
      <pc:sldChg chg="addSp delSp modSp add modTransition delAnim modAnim">
        <pc:chgData name="Kulinich Bohdan" userId="48e65c9f34e137d0" providerId="LiveId" clId="{EFC2DDD0-624D-46AA-B296-7D628EB9E316}" dt="2019-10-09T18:17:30.739" v="1403"/>
        <pc:sldMkLst>
          <pc:docMk/>
          <pc:sldMk cId="2189076879" sldId="328"/>
        </pc:sldMkLst>
        <pc:spChg chg="add del mod">
          <ac:chgData name="Kulinich Bohdan" userId="48e65c9f34e137d0" providerId="LiveId" clId="{EFC2DDD0-624D-46AA-B296-7D628EB9E316}" dt="2019-10-09T18:12:08.042" v="1359" actId="478"/>
          <ac:spMkLst>
            <pc:docMk/>
            <pc:sldMk cId="2189076879" sldId="328"/>
            <ac:spMk id="18" creationId="{09CF807B-99E0-4DE2-95A8-EAF9F1DCE0E3}"/>
          </ac:spMkLst>
        </pc:spChg>
        <pc:spChg chg="add del mod">
          <ac:chgData name="Kulinich Bohdan" userId="48e65c9f34e137d0" providerId="LiveId" clId="{EFC2DDD0-624D-46AA-B296-7D628EB9E316}" dt="2019-10-09T18:17:04.749" v="1392" actId="478"/>
          <ac:spMkLst>
            <pc:docMk/>
            <pc:sldMk cId="2189076879" sldId="328"/>
            <ac:spMk id="19" creationId="{384D994F-0067-481D-82BF-F95C657C590D}"/>
          </ac:spMkLst>
        </pc:spChg>
        <pc:spChg chg="add del">
          <ac:chgData name="Kulinich Bohdan" userId="48e65c9f34e137d0" providerId="LiveId" clId="{EFC2DDD0-624D-46AA-B296-7D628EB9E316}" dt="2019-10-09T18:17:04.749" v="1392" actId="478"/>
          <ac:spMkLst>
            <pc:docMk/>
            <pc:sldMk cId="2189076879" sldId="328"/>
            <ac:spMk id="20" creationId="{56DB1DE0-3BB0-4927-B591-05655D023410}"/>
          </ac:spMkLst>
        </pc:spChg>
        <pc:spChg chg="add del">
          <ac:chgData name="Kulinich Bohdan" userId="48e65c9f34e137d0" providerId="LiveId" clId="{EFC2DDD0-624D-46AA-B296-7D628EB9E316}" dt="2019-10-09T18:06:11.367" v="1347" actId="478"/>
          <ac:spMkLst>
            <pc:docMk/>
            <pc:sldMk cId="2189076879" sldId="328"/>
            <ac:spMk id="22" creationId="{A9E6AD3E-49A8-4A60-BDF8-3DDD723C6AD1}"/>
          </ac:spMkLst>
        </pc:spChg>
        <pc:spChg chg="add">
          <ac:chgData name="Kulinich Bohdan" userId="48e65c9f34e137d0" providerId="LiveId" clId="{EFC2DDD0-624D-46AA-B296-7D628EB9E316}" dt="2019-10-09T18:17:05.751" v="1393"/>
          <ac:spMkLst>
            <pc:docMk/>
            <pc:sldMk cId="2189076879" sldId="328"/>
            <ac:spMk id="23" creationId="{72528A23-1C0B-44EB-B9CC-65270CFA437B}"/>
          </ac:spMkLst>
        </pc:spChg>
        <pc:spChg chg="add">
          <ac:chgData name="Kulinich Bohdan" userId="48e65c9f34e137d0" providerId="LiveId" clId="{EFC2DDD0-624D-46AA-B296-7D628EB9E316}" dt="2019-10-09T18:17:05.751" v="1393"/>
          <ac:spMkLst>
            <pc:docMk/>
            <pc:sldMk cId="2189076879" sldId="328"/>
            <ac:spMk id="24" creationId="{506E087B-E204-4A2E-B246-158D8108424E}"/>
          </ac:spMkLst>
        </pc:spChg>
        <pc:picChg chg="add del">
          <ac:chgData name="Kulinich Bohdan" userId="48e65c9f34e137d0" providerId="LiveId" clId="{EFC2DDD0-624D-46AA-B296-7D628EB9E316}" dt="2019-10-09T18:06:09.214" v="1346" actId="478"/>
          <ac:picMkLst>
            <pc:docMk/>
            <pc:sldMk cId="2189076879" sldId="328"/>
            <ac:picMk id="21" creationId="{48B03BE3-5C7B-4485-A4E6-3D8E3F933CF4}"/>
          </ac:picMkLst>
        </pc:picChg>
      </pc:sldChg>
      <pc:sldChg chg="addSp delSp modSp add del delAnim modAnim">
        <pc:chgData name="Kulinich Bohdan" userId="48e65c9f34e137d0" providerId="LiveId" clId="{EFC2DDD0-624D-46AA-B296-7D628EB9E316}" dt="2019-10-08T04:48:07.807" v="1268" actId="2696"/>
        <pc:sldMkLst>
          <pc:docMk/>
          <pc:sldMk cId="3007992594" sldId="328"/>
        </pc:sldMkLst>
        <pc:spChg chg="del">
          <ac:chgData name="Kulinich Bohdan" userId="48e65c9f34e137d0" providerId="LiveId" clId="{EFC2DDD0-624D-46AA-B296-7D628EB9E316}" dt="2019-10-08T04:05:10.180" v="1066" actId="478"/>
          <ac:spMkLst>
            <pc:docMk/>
            <pc:sldMk cId="3007992594" sldId="328"/>
            <ac:spMk id="8" creationId="{D8C14EB8-4C27-4056-8F48-18F8D99C7381}"/>
          </ac:spMkLst>
        </pc:spChg>
        <pc:spChg chg="mod topLvl">
          <ac:chgData name="Kulinich Bohdan" userId="48e65c9f34e137d0" providerId="LiveId" clId="{EFC2DDD0-624D-46AA-B296-7D628EB9E316}" dt="2019-10-08T04:15:51.726" v="1179" actId="1076"/>
          <ac:spMkLst>
            <pc:docMk/>
            <pc:sldMk cId="3007992594" sldId="328"/>
            <ac:spMk id="14" creationId="{C0D8D1E6-F1F5-4EA3-9890-5CB77D8ED766}"/>
          </ac:spMkLst>
        </pc:spChg>
        <pc:spChg chg="mod topLvl">
          <ac:chgData name="Kulinich Bohdan" userId="48e65c9f34e137d0" providerId="LiveId" clId="{EFC2DDD0-624D-46AA-B296-7D628EB9E316}" dt="2019-10-08T04:15:51.726" v="1179" actId="1076"/>
          <ac:spMkLst>
            <pc:docMk/>
            <pc:sldMk cId="3007992594" sldId="328"/>
            <ac:spMk id="15" creationId="{4D33CF2E-4506-4437-B4B4-45C68B7F1EAB}"/>
          </ac:spMkLst>
        </pc:spChg>
        <pc:spChg chg="mod topLvl">
          <ac:chgData name="Kulinich Bohdan" userId="48e65c9f34e137d0" providerId="LiveId" clId="{EFC2DDD0-624D-46AA-B296-7D628EB9E316}" dt="2019-10-08T04:14:29.524" v="1174" actId="1076"/>
          <ac:spMkLst>
            <pc:docMk/>
            <pc:sldMk cId="3007992594" sldId="328"/>
            <ac:spMk id="16" creationId="{5F3D57A5-A076-4B04-8955-34AC8FB5600A}"/>
          </ac:spMkLst>
        </pc:spChg>
        <pc:spChg chg="del">
          <ac:chgData name="Kulinich Bohdan" userId="48e65c9f34e137d0" providerId="LiveId" clId="{EFC2DDD0-624D-46AA-B296-7D628EB9E316}" dt="2019-10-08T04:05:14.058" v="1068" actId="478"/>
          <ac:spMkLst>
            <pc:docMk/>
            <pc:sldMk cId="3007992594" sldId="328"/>
            <ac:spMk id="17" creationId="{D3486A00-187A-481A-A892-B367FE953FE3}"/>
          </ac:spMkLst>
        </pc:spChg>
        <pc:spChg chg="del">
          <ac:chgData name="Kulinich Bohdan" userId="48e65c9f34e137d0" providerId="LiveId" clId="{EFC2DDD0-624D-46AA-B296-7D628EB9E316}" dt="2019-10-08T04:05:12.347" v="1067" actId="478"/>
          <ac:spMkLst>
            <pc:docMk/>
            <pc:sldMk cId="3007992594" sldId="328"/>
            <ac:spMk id="18" creationId="{4B6257DE-22DC-4B3B-BD3D-D8E81AEC471A}"/>
          </ac:spMkLst>
        </pc:spChg>
        <pc:spChg chg="mod topLvl">
          <ac:chgData name="Kulinich Bohdan" userId="48e65c9f34e137d0" providerId="LiveId" clId="{EFC2DDD0-624D-46AA-B296-7D628EB9E316}" dt="2019-10-08T04:15:51.726" v="1179" actId="1076"/>
          <ac:spMkLst>
            <pc:docMk/>
            <pc:sldMk cId="3007992594" sldId="328"/>
            <ac:spMk id="26" creationId="{6642456A-7CAA-485F-8C3F-474C7168E326}"/>
          </ac:spMkLst>
        </pc:spChg>
        <pc:spChg chg="mod topLvl">
          <ac:chgData name="Kulinich Bohdan" userId="48e65c9f34e137d0" providerId="LiveId" clId="{EFC2DDD0-624D-46AA-B296-7D628EB9E316}" dt="2019-10-08T04:15:51.726" v="1179" actId="1076"/>
          <ac:spMkLst>
            <pc:docMk/>
            <pc:sldMk cId="3007992594" sldId="328"/>
            <ac:spMk id="27" creationId="{6DCBBA39-2265-4586-835E-84A627C30B1A}"/>
          </ac:spMkLst>
        </pc:spChg>
        <pc:spChg chg="mod topLvl">
          <ac:chgData name="Kulinich Bohdan" userId="48e65c9f34e137d0" providerId="LiveId" clId="{EFC2DDD0-624D-46AA-B296-7D628EB9E316}" dt="2019-10-08T04:13:47.450" v="1172" actId="165"/>
          <ac:spMkLst>
            <pc:docMk/>
            <pc:sldMk cId="3007992594" sldId="328"/>
            <ac:spMk id="28" creationId="{89799E52-ACC5-4FBD-9C75-E25C48E3F103}"/>
          </ac:spMkLst>
        </pc:spChg>
        <pc:spChg chg="mod topLvl">
          <ac:chgData name="Kulinich Bohdan" userId="48e65c9f34e137d0" providerId="LiveId" clId="{EFC2DDD0-624D-46AA-B296-7D628EB9E316}" dt="2019-10-08T04:13:47.450" v="1172" actId="165"/>
          <ac:spMkLst>
            <pc:docMk/>
            <pc:sldMk cId="3007992594" sldId="328"/>
            <ac:spMk id="32" creationId="{B9E8DFA8-5935-4EFC-94A1-43E258ABAABA}"/>
          </ac:spMkLst>
        </pc:spChg>
        <pc:spChg chg="mod topLvl">
          <ac:chgData name="Kulinich Bohdan" userId="48e65c9f34e137d0" providerId="LiveId" clId="{EFC2DDD0-624D-46AA-B296-7D628EB9E316}" dt="2019-10-08T04:15:51.726" v="1179" actId="1076"/>
          <ac:spMkLst>
            <pc:docMk/>
            <pc:sldMk cId="3007992594" sldId="328"/>
            <ac:spMk id="51" creationId="{50B80FAF-3B49-41E8-B47D-E4F352D7C2A6}"/>
          </ac:spMkLst>
        </pc:spChg>
        <pc:spChg chg="mod topLvl">
          <ac:chgData name="Kulinich Bohdan" userId="48e65c9f34e137d0" providerId="LiveId" clId="{EFC2DDD0-624D-46AA-B296-7D628EB9E316}" dt="2019-10-08T04:15:51.726" v="1179" actId="1076"/>
          <ac:spMkLst>
            <pc:docMk/>
            <pc:sldMk cId="3007992594" sldId="328"/>
            <ac:spMk id="52" creationId="{817366D4-F641-43E7-8315-B6E8C969C542}"/>
          </ac:spMkLst>
        </pc:spChg>
        <pc:grpChg chg="add del mod">
          <ac:chgData name="Kulinich Bohdan" userId="48e65c9f34e137d0" providerId="LiveId" clId="{EFC2DDD0-624D-46AA-B296-7D628EB9E316}" dt="2019-10-08T04:13:47.450" v="1172" actId="165"/>
          <ac:grpSpMkLst>
            <pc:docMk/>
            <pc:sldMk cId="3007992594" sldId="328"/>
            <ac:grpSpMk id="2" creationId="{1E73C89E-5722-454F-B5AA-4B38A2852A7B}"/>
          </ac:grpSpMkLst>
        </pc:grpChg>
        <pc:picChg chg="mod topLvl">
          <ac:chgData name="Kulinich Bohdan" userId="48e65c9f34e137d0" providerId="LiveId" clId="{EFC2DDD0-624D-46AA-B296-7D628EB9E316}" dt="2019-10-08T04:13:47.450" v="1172" actId="165"/>
          <ac:picMkLst>
            <pc:docMk/>
            <pc:sldMk cId="3007992594" sldId="328"/>
            <ac:picMk id="20" creationId="{F889033E-5382-48AA-8D60-B46EF995E10C}"/>
          </ac:picMkLst>
        </pc:picChg>
        <pc:picChg chg="mod topLvl">
          <ac:chgData name="Kulinich Bohdan" userId="48e65c9f34e137d0" providerId="LiveId" clId="{EFC2DDD0-624D-46AA-B296-7D628EB9E316}" dt="2019-10-08T04:15:51.726" v="1179" actId="1076"/>
          <ac:picMkLst>
            <pc:docMk/>
            <pc:sldMk cId="3007992594" sldId="328"/>
            <ac:picMk id="21" creationId="{6DEDEE7D-DF50-4E6A-8A47-00F32705D50A}"/>
          </ac:picMkLst>
        </pc:picChg>
        <pc:cxnChg chg="del mod">
          <ac:chgData name="Kulinich Bohdan" userId="48e65c9f34e137d0" providerId="LiveId" clId="{EFC2DDD0-624D-46AA-B296-7D628EB9E316}" dt="2019-10-08T04:05:37.566" v="1072" actId="478"/>
          <ac:cxnSpMkLst>
            <pc:docMk/>
            <pc:sldMk cId="3007992594" sldId="328"/>
            <ac:cxnSpMk id="5" creationId="{F842E246-FC89-4F5F-A5AF-4EC3AF088B93}"/>
          </ac:cxnSpMkLst>
        </pc:cxnChg>
        <pc:cxnChg chg="mod topLvl">
          <ac:chgData name="Kulinich Bohdan" userId="48e65c9f34e137d0" providerId="LiveId" clId="{EFC2DDD0-624D-46AA-B296-7D628EB9E316}" dt="2019-10-08T04:15:51.726" v="1179" actId="1076"/>
          <ac:cxnSpMkLst>
            <pc:docMk/>
            <pc:sldMk cId="3007992594" sldId="328"/>
            <ac:cxnSpMk id="6" creationId="{FA456323-37F6-4434-8E37-383EA4934853}"/>
          </ac:cxnSpMkLst>
        </pc:cxnChg>
        <pc:cxnChg chg="mod topLvl">
          <ac:chgData name="Kulinich Bohdan" userId="48e65c9f34e137d0" providerId="LiveId" clId="{EFC2DDD0-624D-46AA-B296-7D628EB9E316}" dt="2019-10-08T04:15:51.726" v="1179" actId="1076"/>
          <ac:cxnSpMkLst>
            <pc:docMk/>
            <pc:sldMk cId="3007992594" sldId="328"/>
            <ac:cxnSpMk id="23" creationId="{5A9C8749-44C7-480D-A8FC-8B24F346C6A5}"/>
          </ac:cxnSpMkLst>
        </pc:cxnChg>
      </pc:sldChg>
      <pc:sldChg chg="delSp add del">
        <pc:chgData name="Kulinich Bohdan" userId="48e65c9f34e137d0" providerId="LiveId" clId="{EFC2DDD0-624D-46AA-B296-7D628EB9E316}" dt="2019-10-09T18:51:36.512" v="1522" actId="2696"/>
        <pc:sldMkLst>
          <pc:docMk/>
          <pc:sldMk cId="2017538333" sldId="329"/>
        </pc:sldMkLst>
        <pc:spChg chg="del">
          <ac:chgData name="Kulinich Bohdan" userId="48e65c9f34e137d0" providerId="LiveId" clId="{EFC2DDD0-624D-46AA-B296-7D628EB9E316}" dt="2019-10-09T18:01:31.655" v="1298" actId="478"/>
          <ac:spMkLst>
            <pc:docMk/>
            <pc:sldMk cId="2017538333" sldId="329"/>
            <ac:spMk id="18" creationId="{09CF807B-99E0-4DE2-95A8-EAF9F1DCE0E3}"/>
          </ac:spMkLst>
        </pc:spChg>
      </pc:sldChg>
      <pc:sldChg chg="addSp delSp modSp add modAnim">
        <pc:chgData name="Kulinich Bohdan" userId="48e65c9f34e137d0" providerId="LiveId" clId="{EFC2DDD0-624D-46AA-B296-7D628EB9E316}" dt="2019-10-09T18:48:51.364" v="1521" actId="1076"/>
        <pc:sldMkLst>
          <pc:docMk/>
          <pc:sldMk cId="858341818" sldId="330"/>
        </pc:sldMkLst>
        <pc:spChg chg="del">
          <ac:chgData name="Kulinich Bohdan" userId="48e65c9f34e137d0" providerId="LiveId" clId="{EFC2DDD0-624D-46AA-B296-7D628EB9E316}" dt="2019-10-09T18:06:40.299" v="1357" actId="478"/>
          <ac:spMkLst>
            <pc:docMk/>
            <pc:sldMk cId="858341818" sldId="330"/>
            <ac:spMk id="9" creationId="{A298A4A0-58A7-4FDA-B452-CF84B291C644}"/>
          </ac:spMkLst>
        </pc:spChg>
        <pc:spChg chg="del">
          <ac:chgData name="Kulinich Bohdan" userId="48e65c9f34e137d0" providerId="LiveId" clId="{EFC2DDD0-624D-46AA-B296-7D628EB9E316}" dt="2019-10-09T18:06:48.146" v="1358" actId="478"/>
          <ac:spMkLst>
            <pc:docMk/>
            <pc:sldMk cId="858341818" sldId="330"/>
            <ac:spMk id="10" creationId="{20928F5C-832D-4C90-B260-3817554379E3}"/>
          </ac:spMkLst>
        </pc:spChg>
        <pc:spChg chg="del">
          <ac:chgData name="Kulinich Bohdan" userId="48e65c9f34e137d0" providerId="LiveId" clId="{EFC2DDD0-624D-46AA-B296-7D628EB9E316}" dt="2019-10-09T18:06:35.595" v="1355" actId="478"/>
          <ac:spMkLst>
            <pc:docMk/>
            <pc:sldMk cId="858341818" sldId="330"/>
            <ac:spMk id="11" creationId="{ACE1E5A8-FECE-49E9-A46B-1D6392217B88}"/>
          </ac:spMkLst>
        </pc:spChg>
        <pc:spChg chg="del">
          <ac:chgData name="Kulinich Bohdan" userId="48e65c9f34e137d0" providerId="LiveId" clId="{EFC2DDD0-624D-46AA-B296-7D628EB9E316}" dt="2019-10-09T18:06:36.734" v="1356" actId="478"/>
          <ac:spMkLst>
            <pc:docMk/>
            <pc:sldMk cId="858341818" sldId="330"/>
            <ac:spMk id="12" creationId="{2558E11E-1C89-4A6D-B034-F2A9E73FA1F7}"/>
          </ac:spMkLst>
        </pc:spChg>
        <pc:spChg chg="del">
          <ac:chgData name="Kulinich Bohdan" userId="48e65c9f34e137d0" providerId="LiveId" clId="{EFC2DDD0-624D-46AA-B296-7D628EB9E316}" dt="2019-10-09T18:06:33.212" v="1353" actId="478"/>
          <ac:spMkLst>
            <pc:docMk/>
            <pc:sldMk cId="858341818" sldId="330"/>
            <ac:spMk id="13" creationId="{5A1BDED6-E4EB-411B-BD59-86A4C89DF967}"/>
          </ac:spMkLst>
        </pc:spChg>
        <pc:spChg chg="del">
          <ac:chgData name="Kulinich Bohdan" userId="48e65c9f34e137d0" providerId="LiveId" clId="{EFC2DDD0-624D-46AA-B296-7D628EB9E316}" dt="2019-10-09T18:06:34.345" v="1354" actId="478"/>
          <ac:spMkLst>
            <pc:docMk/>
            <pc:sldMk cId="858341818" sldId="330"/>
            <ac:spMk id="14" creationId="{769F51B8-AAEB-4B39-8B15-40C34EDE3EB5}"/>
          </ac:spMkLst>
        </pc:spChg>
        <pc:spChg chg="del">
          <ac:chgData name="Kulinich Bohdan" userId="48e65c9f34e137d0" providerId="LiveId" clId="{EFC2DDD0-624D-46AA-B296-7D628EB9E316}" dt="2019-10-09T18:06:31.314" v="1352" actId="478"/>
          <ac:spMkLst>
            <pc:docMk/>
            <pc:sldMk cId="858341818" sldId="330"/>
            <ac:spMk id="15" creationId="{C48C7463-4AE5-40AC-8E12-EDF83265A589}"/>
          </ac:spMkLst>
        </pc:spChg>
        <pc:spChg chg="del">
          <ac:chgData name="Kulinich Bohdan" userId="48e65c9f34e137d0" providerId="LiveId" clId="{EFC2DDD0-624D-46AA-B296-7D628EB9E316}" dt="2019-10-09T18:06:27.905" v="1350" actId="478"/>
          <ac:spMkLst>
            <pc:docMk/>
            <pc:sldMk cId="858341818" sldId="330"/>
            <ac:spMk id="16" creationId="{812966E2-3446-44D3-9A78-D0BA86D21217}"/>
          </ac:spMkLst>
        </pc:spChg>
        <pc:spChg chg="mod">
          <ac:chgData name="Kulinich Bohdan" userId="48e65c9f34e137d0" providerId="LiveId" clId="{EFC2DDD0-624D-46AA-B296-7D628EB9E316}" dt="2019-10-09T18:15:32.251" v="1389" actId="20577"/>
          <ac:spMkLst>
            <pc:docMk/>
            <pc:sldMk cId="858341818" sldId="330"/>
            <ac:spMk id="19" creationId="{384D994F-0067-481D-82BF-F95C657C590D}"/>
          </ac:spMkLst>
        </pc:spChg>
        <pc:spChg chg="mod">
          <ac:chgData name="Kulinich Bohdan" userId="48e65c9f34e137d0" providerId="LiveId" clId="{EFC2DDD0-624D-46AA-B296-7D628EB9E316}" dt="2019-10-09T18:15:43.036" v="1390" actId="1076"/>
          <ac:spMkLst>
            <pc:docMk/>
            <pc:sldMk cId="858341818" sldId="330"/>
            <ac:spMk id="20" creationId="{56DB1DE0-3BB0-4927-B591-05655D023410}"/>
          </ac:spMkLst>
        </pc:spChg>
        <pc:spChg chg="add mod">
          <ac:chgData name="Kulinich Bohdan" userId="48e65c9f34e137d0" providerId="LiveId" clId="{EFC2DDD0-624D-46AA-B296-7D628EB9E316}" dt="2019-10-09T18:27:53.750" v="1442" actId="114"/>
          <ac:spMkLst>
            <pc:docMk/>
            <pc:sldMk cId="858341818" sldId="330"/>
            <ac:spMk id="21" creationId="{800AFB32-5D3A-4C2C-9ACB-91E120AE75BF}"/>
          </ac:spMkLst>
        </pc:spChg>
        <pc:spChg chg="add mod">
          <ac:chgData name="Kulinich Bohdan" userId="48e65c9f34e137d0" providerId="LiveId" clId="{EFC2DDD0-624D-46AA-B296-7D628EB9E316}" dt="2019-10-09T18:28:32.470" v="1447" actId="14100"/>
          <ac:spMkLst>
            <pc:docMk/>
            <pc:sldMk cId="858341818" sldId="330"/>
            <ac:spMk id="22" creationId="{84A4104C-347A-4059-B0AD-7262B4D86465}"/>
          </ac:spMkLst>
        </pc:spChg>
        <pc:spChg chg="add mod">
          <ac:chgData name="Kulinich Bohdan" userId="48e65c9f34e137d0" providerId="LiveId" clId="{EFC2DDD0-624D-46AA-B296-7D628EB9E316}" dt="2019-10-09T18:41:42.989" v="1480" actId="14100"/>
          <ac:spMkLst>
            <pc:docMk/>
            <pc:sldMk cId="858341818" sldId="330"/>
            <ac:spMk id="23" creationId="{B1943CE9-C770-42B9-BEE3-1E1D17EECACA}"/>
          </ac:spMkLst>
        </pc:spChg>
        <pc:spChg chg="add mod">
          <ac:chgData name="Kulinich Bohdan" userId="48e65c9f34e137d0" providerId="LiveId" clId="{EFC2DDD0-624D-46AA-B296-7D628EB9E316}" dt="2019-10-09T18:48:10.541" v="1504" actId="14100"/>
          <ac:spMkLst>
            <pc:docMk/>
            <pc:sldMk cId="858341818" sldId="330"/>
            <ac:spMk id="24" creationId="{A2C781C3-37D7-4EB4-97C9-D55AA33040E0}"/>
          </ac:spMkLst>
        </pc:spChg>
        <pc:spChg chg="add mod">
          <ac:chgData name="Kulinich Bohdan" userId="48e65c9f34e137d0" providerId="LiveId" clId="{EFC2DDD0-624D-46AA-B296-7D628EB9E316}" dt="2019-10-09T18:48:51.364" v="1521" actId="1076"/>
          <ac:spMkLst>
            <pc:docMk/>
            <pc:sldMk cId="858341818" sldId="330"/>
            <ac:spMk id="25" creationId="{AAAAB477-6D0D-4C71-BAE9-218091974DF1}"/>
          </ac:spMkLst>
        </pc:spChg>
        <pc:picChg chg="del">
          <ac:chgData name="Kulinich Bohdan" userId="48e65c9f34e137d0" providerId="LiveId" clId="{EFC2DDD0-624D-46AA-B296-7D628EB9E316}" dt="2019-10-09T18:06:29.263" v="1351" actId="478"/>
          <ac:picMkLst>
            <pc:docMk/>
            <pc:sldMk cId="858341818" sldId="330"/>
            <ac:picMk id="17" creationId="{4FE32A58-D09A-4BF5-B6E1-CCA330AE0E7B}"/>
          </ac:picMkLst>
        </pc:picChg>
      </pc:sldChg>
      <pc:sldChg chg="addSp delSp modSp add addAnim delAnim modAnim">
        <pc:chgData name="Kulinich Bohdan" userId="48e65c9f34e137d0" providerId="LiveId" clId="{EFC2DDD0-624D-46AA-B296-7D628EB9E316}" dt="2019-10-10T04:22:58.681" v="2319" actId="478"/>
        <pc:sldMkLst>
          <pc:docMk/>
          <pc:sldMk cId="1911096911" sldId="331"/>
        </pc:sldMkLst>
        <pc:spChg chg="mod">
          <ac:chgData name="Kulinich Bohdan" userId="48e65c9f34e137d0" providerId="LiveId" clId="{EFC2DDD0-624D-46AA-B296-7D628EB9E316}" dt="2019-10-09T20:08:20.413" v="1601" actId="14100"/>
          <ac:spMkLst>
            <pc:docMk/>
            <pc:sldMk cId="1911096911" sldId="331"/>
            <ac:spMk id="4" creationId="{00000000-0000-0000-0000-000000000000}"/>
          </ac:spMkLst>
        </pc:spChg>
        <pc:spChg chg="add del mod">
          <ac:chgData name="Kulinich Bohdan" userId="48e65c9f34e137d0" providerId="LiveId" clId="{EFC2DDD0-624D-46AA-B296-7D628EB9E316}" dt="2019-10-09T20:16:15.762" v="1700" actId="122"/>
          <ac:spMkLst>
            <pc:docMk/>
            <pc:sldMk cId="1911096911" sldId="331"/>
            <ac:spMk id="5" creationId="{B12DF0F0-5AB1-40AE-8448-5929B188A0B0}"/>
          </ac:spMkLst>
        </pc:spChg>
        <pc:spChg chg="del">
          <ac:chgData name="Kulinich Bohdan" userId="48e65c9f34e137d0" providerId="LiveId" clId="{EFC2DDD0-624D-46AA-B296-7D628EB9E316}" dt="2019-10-09T20:09:04.712" v="1620" actId="478"/>
          <ac:spMkLst>
            <pc:docMk/>
            <pc:sldMk cId="1911096911" sldId="331"/>
            <ac:spMk id="6" creationId="{88CFD3B4-6753-4289-91E0-6901CF601642}"/>
          </ac:spMkLst>
        </pc:spChg>
        <pc:spChg chg="add del">
          <ac:chgData name="Kulinich Bohdan" userId="48e65c9f34e137d0" providerId="LiveId" clId="{EFC2DDD0-624D-46AA-B296-7D628EB9E316}" dt="2019-10-09T20:08:56.009" v="1616" actId="478"/>
          <ac:spMkLst>
            <pc:docMk/>
            <pc:sldMk cId="1911096911" sldId="331"/>
            <ac:spMk id="8" creationId="{0E98DAC1-322B-44FD-BAF6-E953F0DC3D0E}"/>
          </ac:spMkLst>
        </pc:spChg>
        <pc:spChg chg="add del mod">
          <ac:chgData name="Kulinich Bohdan" userId="48e65c9f34e137d0" providerId="LiveId" clId="{EFC2DDD0-624D-46AA-B296-7D628EB9E316}" dt="2019-10-09T20:09:02.639" v="1619" actId="478"/>
          <ac:spMkLst>
            <pc:docMk/>
            <pc:sldMk cId="1911096911" sldId="331"/>
            <ac:spMk id="9" creationId="{6CB7FC2C-2FA5-4BB2-8B7B-A032E40EAF3F}"/>
          </ac:spMkLst>
        </pc:spChg>
        <pc:spChg chg="add del">
          <ac:chgData name="Kulinich Bohdan" userId="48e65c9f34e137d0" providerId="LiveId" clId="{EFC2DDD0-624D-46AA-B296-7D628EB9E316}" dt="2019-10-09T20:08:45.561" v="1610" actId="478"/>
          <ac:spMkLst>
            <pc:docMk/>
            <pc:sldMk cId="1911096911" sldId="331"/>
            <ac:spMk id="11" creationId="{5657456F-87E3-47FD-B8E1-2BF64F610236}"/>
          </ac:spMkLst>
        </pc:spChg>
        <pc:spChg chg="add del">
          <ac:chgData name="Kulinich Bohdan" userId="48e65c9f34e137d0" providerId="LiveId" clId="{EFC2DDD0-624D-46AA-B296-7D628EB9E316}" dt="2019-10-09T20:08:48.959" v="1612" actId="478"/>
          <ac:spMkLst>
            <pc:docMk/>
            <pc:sldMk cId="1911096911" sldId="331"/>
            <ac:spMk id="12" creationId="{CD924E3D-D954-414E-BDB0-E4E17596A230}"/>
          </ac:spMkLst>
        </pc:spChg>
        <pc:spChg chg="add del mod">
          <ac:chgData name="Kulinich Bohdan" userId="48e65c9f34e137d0" providerId="LiveId" clId="{EFC2DDD0-624D-46AA-B296-7D628EB9E316}" dt="2019-10-09T20:15:30.405" v="1698" actId="1076"/>
          <ac:spMkLst>
            <pc:docMk/>
            <pc:sldMk cId="1911096911" sldId="331"/>
            <ac:spMk id="14" creationId="{5E21317D-6AE5-4B0B-8C24-8015342D64B0}"/>
          </ac:spMkLst>
        </pc:spChg>
        <pc:spChg chg="add del">
          <ac:chgData name="Kulinich Bohdan" userId="48e65c9f34e137d0" providerId="LiveId" clId="{EFC2DDD0-624D-46AA-B296-7D628EB9E316}" dt="2019-10-09T20:08:54.408" v="1615" actId="478"/>
          <ac:spMkLst>
            <pc:docMk/>
            <pc:sldMk cId="1911096911" sldId="331"/>
            <ac:spMk id="15" creationId="{775341B9-028F-4E99-BC79-483DDD8C4B00}"/>
          </ac:spMkLst>
        </pc:spChg>
        <pc:spChg chg="add del">
          <ac:chgData name="Kulinich Bohdan" userId="48e65c9f34e137d0" providerId="LiveId" clId="{EFC2DDD0-624D-46AA-B296-7D628EB9E316}" dt="2019-10-09T20:08:46.536" v="1611" actId="478"/>
          <ac:spMkLst>
            <pc:docMk/>
            <pc:sldMk cId="1911096911" sldId="331"/>
            <ac:spMk id="16" creationId="{F80D558D-6B13-49D7-82DA-781408F593F0}"/>
          </ac:spMkLst>
        </pc:spChg>
        <pc:spChg chg="add mod">
          <ac:chgData name="Kulinich Bohdan" userId="48e65c9f34e137d0" providerId="LiveId" clId="{EFC2DDD0-624D-46AA-B296-7D628EB9E316}" dt="2019-10-09T20:15:30.405" v="1698" actId="1076"/>
          <ac:spMkLst>
            <pc:docMk/>
            <pc:sldMk cId="1911096911" sldId="331"/>
            <ac:spMk id="17" creationId="{CA23DBB9-7831-4E44-B773-07D4DD518D6D}"/>
          </ac:spMkLst>
        </pc:spChg>
        <pc:spChg chg="add mod">
          <ac:chgData name="Kulinich Bohdan" userId="48e65c9f34e137d0" providerId="LiveId" clId="{EFC2DDD0-624D-46AA-B296-7D628EB9E316}" dt="2019-10-09T20:15:30.405" v="1698" actId="1076"/>
          <ac:spMkLst>
            <pc:docMk/>
            <pc:sldMk cId="1911096911" sldId="331"/>
            <ac:spMk id="18" creationId="{B1503FE2-C76A-42F4-81AE-D15EC3F167C0}"/>
          </ac:spMkLst>
        </pc:spChg>
        <pc:spChg chg="add del mod">
          <ac:chgData name="Kulinich Bohdan" userId="48e65c9f34e137d0" providerId="LiveId" clId="{EFC2DDD0-624D-46AA-B296-7D628EB9E316}" dt="2019-10-10T04:22:58.681" v="2319" actId="478"/>
          <ac:spMkLst>
            <pc:docMk/>
            <pc:sldMk cId="1911096911" sldId="331"/>
            <ac:spMk id="19" creationId="{07DFBB30-BE29-4457-B1A4-672650F0764B}"/>
          </ac:spMkLst>
        </pc:spChg>
        <pc:spChg chg="add mod">
          <ac:chgData name="Kulinich Bohdan" userId="48e65c9f34e137d0" providerId="LiveId" clId="{EFC2DDD0-624D-46AA-B296-7D628EB9E316}" dt="2019-10-09T20:29:36.980" v="2108" actId="20577"/>
          <ac:spMkLst>
            <pc:docMk/>
            <pc:sldMk cId="1911096911" sldId="331"/>
            <ac:spMk id="21" creationId="{6EDF7982-04A6-4B28-A64D-8B806CDF0B14}"/>
          </ac:spMkLst>
        </pc:spChg>
        <pc:spChg chg="add mod">
          <ac:chgData name="Kulinich Bohdan" userId="48e65c9f34e137d0" providerId="LiveId" clId="{EFC2DDD0-624D-46AA-B296-7D628EB9E316}" dt="2019-10-09T20:30:56.225" v="2163" actId="1076"/>
          <ac:spMkLst>
            <pc:docMk/>
            <pc:sldMk cId="1911096911" sldId="331"/>
            <ac:spMk id="22" creationId="{4F6EB507-B5BE-4C77-A433-F320BFDD5719}"/>
          </ac:spMkLst>
        </pc:spChg>
        <pc:spChg chg="add mod">
          <ac:chgData name="Kulinich Bohdan" userId="48e65c9f34e137d0" providerId="LiveId" clId="{EFC2DDD0-624D-46AA-B296-7D628EB9E316}" dt="2019-10-09T20:32:00.809" v="2202" actId="1076"/>
          <ac:spMkLst>
            <pc:docMk/>
            <pc:sldMk cId="1911096911" sldId="331"/>
            <ac:spMk id="23" creationId="{36718079-11B5-4E49-A868-6076F47302DC}"/>
          </ac:spMkLst>
        </pc:spChg>
        <pc:spChg chg="add mod">
          <ac:chgData name="Kulinich Bohdan" userId="48e65c9f34e137d0" providerId="LiveId" clId="{EFC2DDD0-624D-46AA-B296-7D628EB9E316}" dt="2019-10-09T20:34:49.370" v="2311" actId="1076"/>
          <ac:spMkLst>
            <pc:docMk/>
            <pc:sldMk cId="1911096911" sldId="331"/>
            <ac:spMk id="24" creationId="{A2217144-1E57-4241-A240-120EF3C91F12}"/>
          </ac:spMkLst>
        </pc:spChg>
        <pc:picChg chg="add del">
          <ac:chgData name="Kulinich Bohdan" userId="48e65c9f34e137d0" providerId="LiveId" clId="{EFC2DDD0-624D-46AA-B296-7D628EB9E316}" dt="2019-10-09T20:08:56.009" v="1616" actId="478"/>
          <ac:picMkLst>
            <pc:docMk/>
            <pc:sldMk cId="1911096911" sldId="331"/>
            <ac:picMk id="7" creationId="{F17CD703-B4DD-4ED5-8079-C29873EE01DD}"/>
          </ac:picMkLst>
        </pc:picChg>
        <pc:picChg chg="add">
          <ac:chgData name="Kulinich Bohdan" userId="48e65c9f34e137d0" providerId="LiveId" clId="{EFC2DDD0-624D-46AA-B296-7D628EB9E316}" dt="2019-10-09T20:29:14.908" v="2051"/>
          <ac:picMkLst>
            <pc:docMk/>
            <pc:sldMk cId="1911096911" sldId="331"/>
            <ac:picMk id="20" creationId="{785DBC25-9AF0-4FF5-B1C7-4DF1D094F51A}"/>
          </ac:picMkLst>
        </pc:picChg>
        <pc:cxnChg chg="add del mod">
          <ac:chgData name="Kulinich Bohdan" userId="48e65c9f34e137d0" providerId="LiveId" clId="{EFC2DDD0-624D-46AA-B296-7D628EB9E316}" dt="2019-10-09T20:15:30.405" v="1698" actId="1076"/>
          <ac:cxnSpMkLst>
            <pc:docMk/>
            <pc:sldMk cId="1911096911" sldId="331"/>
            <ac:cxnSpMk id="13" creationId="{FD4B6653-E653-428A-9A9E-4300BB7CEC4E}"/>
          </ac:cxnSpMkLst>
        </pc:cxnChg>
      </pc:sldChg>
      <pc:sldChg chg="addSp delSp modSp add del">
        <pc:chgData name="Kulinich Bohdan" userId="48e65c9f34e137d0" providerId="LiveId" clId="{EFC2DDD0-624D-46AA-B296-7D628EB9E316}" dt="2019-10-17T17:38:50.680" v="2937" actId="2696"/>
        <pc:sldMkLst>
          <pc:docMk/>
          <pc:sldMk cId="934190516" sldId="332"/>
        </pc:sldMkLst>
        <pc:grpChg chg="add del mod">
          <ac:chgData name="Kulinich Bohdan" userId="48e65c9f34e137d0" providerId="LiveId" clId="{EFC2DDD0-624D-46AA-B296-7D628EB9E316}" dt="2019-10-17T17:33:08.810" v="2936" actId="478"/>
          <ac:grpSpMkLst>
            <pc:docMk/>
            <pc:sldMk cId="934190516" sldId="332"/>
            <ac:grpSpMk id="6" creationId="{0D61D19F-43E6-4720-AFBF-2FF4A413B939}"/>
          </ac:grpSpMkLst>
        </pc:grpChg>
        <pc:picChg chg="add mod">
          <ac:chgData name="Kulinich Bohdan" userId="48e65c9f34e137d0" providerId="LiveId" clId="{EFC2DDD0-624D-46AA-B296-7D628EB9E316}" dt="2019-10-16T04:34:29.824" v="2720" actId="164"/>
          <ac:picMkLst>
            <pc:docMk/>
            <pc:sldMk cId="934190516" sldId="332"/>
            <ac:picMk id="3" creationId="{BD30A16C-C302-4C94-9057-00BE65012288}"/>
          </ac:picMkLst>
        </pc:picChg>
        <pc:picChg chg="add mod">
          <ac:chgData name="Kulinich Bohdan" userId="48e65c9f34e137d0" providerId="LiveId" clId="{EFC2DDD0-624D-46AA-B296-7D628EB9E316}" dt="2019-10-16T04:34:29.824" v="2720" actId="164"/>
          <ac:picMkLst>
            <pc:docMk/>
            <pc:sldMk cId="934190516" sldId="332"/>
            <ac:picMk id="5" creationId="{7982C76C-88AE-4114-B5A4-666251E32DDC}"/>
          </ac:picMkLst>
        </pc:picChg>
      </pc:sldChg>
      <pc:sldChg chg="del">
        <pc:chgData name="Kulinich Bohdan" userId="48e65c9f34e137d0" providerId="LiveId" clId="{EFC2DDD0-624D-46AA-B296-7D628EB9E316}" dt="2019-10-15T20:21:45.970" v="2635" actId="2696"/>
        <pc:sldMkLst>
          <pc:docMk/>
          <pc:sldMk cId="1698503013" sldId="332"/>
        </pc:sldMkLst>
      </pc:sldChg>
      <pc:sldChg chg="addSp delSp modSp add">
        <pc:chgData name="Kulinich Bohdan" userId="48e65c9f34e137d0" providerId="LiveId" clId="{EFC2DDD0-624D-46AA-B296-7D628EB9E316}" dt="2019-10-18T04:22:35.436" v="3181" actId="164"/>
        <pc:sldMkLst>
          <pc:docMk/>
          <pc:sldMk cId="3492878112" sldId="332"/>
        </pc:sldMkLst>
        <pc:grpChg chg="add mod">
          <ac:chgData name="Kulinich Bohdan" userId="48e65c9f34e137d0" providerId="LiveId" clId="{EFC2DDD0-624D-46AA-B296-7D628EB9E316}" dt="2019-10-18T04:22:35.436" v="3181" actId="164"/>
          <ac:grpSpMkLst>
            <pc:docMk/>
            <pc:sldMk cId="3492878112" sldId="332"/>
            <ac:grpSpMk id="10" creationId="{C36B8E25-71A4-44D2-9490-1901D7546743}"/>
          </ac:grpSpMkLst>
        </pc:grpChg>
        <pc:picChg chg="add mod">
          <ac:chgData name="Kulinich Bohdan" userId="48e65c9f34e137d0" providerId="LiveId" clId="{EFC2DDD0-624D-46AA-B296-7D628EB9E316}" dt="2019-10-18T04:22:35.436" v="3181" actId="164"/>
          <ac:picMkLst>
            <pc:docMk/>
            <pc:sldMk cId="3492878112" sldId="332"/>
            <ac:picMk id="3" creationId="{0D228F5C-6F8C-4739-899A-BFFF7D32D5E5}"/>
          </ac:picMkLst>
        </pc:picChg>
        <pc:picChg chg="add mod">
          <ac:chgData name="Kulinich Bohdan" userId="48e65c9f34e137d0" providerId="LiveId" clId="{EFC2DDD0-624D-46AA-B296-7D628EB9E316}" dt="2019-10-18T04:22:35.436" v="3181" actId="164"/>
          <ac:picMkLst>
            <pc:docMk/>
            <pc:sldMk cId="3492878112" sldId="332"/>
            <ac:picMk id="5" creationId="{E1C3FD17-397C-4FF1-A172-DE7FBE22C17A}"/>
          </ac:picMkLst>
        </pc:picChg>
        <pc:picChg chg="add del mod">
          <ac:chgData name="Kulinich Bohdan" userId="48e65c9f34e137d0" providerId="LiveId" clId="{EFC2DDD0-624D-46AA-B296-7D628EB9E316}" dt="2019-10-18T04:22:10.562" v="3177" actId="931"/>
          <ac:picMkLst>
            <pc:docMk/>
            <pc:sldMk cId="3492878112" sldId="332"/>
            <ac:picMk id="7" creationId="{ECEFA97F-A018-4DBC-A707-4F04F27BDDDD}"/>
          </ac:picMkLst>
        </pc:picChg>
        <pc:picChg chg="add mod">
          <ac:chgData name="Kulinich Bohdan" userId="48e65c9f34e137d0" providerId="LiveId" clId="{EFC2DDD0-624D-46AA-B296-7D628EB9E316}" dt="2019-10-18T04:22:35.436" v="3181" actId="164"/>
          <ac:picMkLst>
            <pc:docMk/>
            <pc:sldMk cId="3492878112" sldId="332"/>
            <ac:picMk id="9" creationId="{642B30FB-C0D5-4445-A683-F0A50EAEDE46}"/>
          </ac:picMkLst>
        </pc:picChg>
      </pc:sldChg>
      <pc:sldChg chg="add del">
        <pc:chgData name="Kulinich Bohdan" userId="48e65c9f34e137d0" providerId="LiveId" clId="{EFC2DDD0-624D-46AA-B296-7D628EB9E316}" dt="2019-10-18T04:22:15.894" v="3179"/>
        <pc:sldMkLst>
          <pc:docMk/>
          <pc:sldMk cId="3071918917" sldId="333"/>
        </pc:sldMkLst>
      </pc:sldChg>
    </pc:docChg>
  </pc:docChgLst>
  <pc:docChgLst>
    <pc:chgData name="Kulinich Bohdan" userId="48e65c9f34e137d0" providerId="LiveId" clId="{788CA101-3471-4433-8A34-35FEE591D47D}"/>
    <pc:docChg chg="undo custSel mod addSld delSld modSld">
      <pc:chgData name="Kulinich Bohdan" userId="48e65c9f34e137d0" providerId="LiveId" clId="{788CA101-3471-4433-8A34-35FEE591D47D}" dt="2019-11-29T11:56:00.608" v="3772"/>
      <pc:docMkLst>
        <pc:docMk/>
      </pc:docMkLst>
      <pc:sldChg chg="modSp">
        <pc:chgData name="Kulinich Bohdan" userId="48e65c9f34e137d0" providerId="LiveId" clId="{788CA101-3471-4433-8A34-35FEE591D47D}" dt="2019-11-26T18:52:50.849" v="38" actId="1076"/>
        <pc:sldMkLst>
          <pc:docMk/>
          <pc:sldMk cId="1088591982" sldId="256"/>
        </pc:sldMkLst>
        <pc:spChg chg="mod">
          <ac:chgData name="Kulinich Bohdan" userId="48e65c9f34e137d0" providerId="LiveId" clId="{788CA101-3471-4433-8A34-35FEE591D47D}" dt="2019-11-26T18:52:50.849" v="38" actId="1076"/>
          <ac:spMkLst>
            <pc:docMk/>
            <pc:sldMk cId="1088591982" sldId="256"/>
            <ac:spMk id="13" creationId="{00000000-0000-0000-0000-000000000000}"/>
          </ac:spMkLst>
        </pc:spChg>
        <pc:spChg chg="mod">
          <ac:chgData name="Kulinich Bohdan" userId="48e65c9f34e137d0" providerId="LiveId" clId="{788CA101-3471-4433-8A34-35FEE591D47D}" dt="2019-11-26T18:52:24.824" v="1" actId="20577"/>
          <ac:spMkLst>
            <pc:docMk/>
            <pc:sldMk cId="1088591982" sldId="256"/>
            <ac:spMk id="17" creationId="{00000000-0000-0000-0000-000000000000}"/>
          </ac:spMkLst>
        </pc:spChg>
      </pc:sldChg>
      <pc:sldChg chg="delSp modSp delAnim">
        <pc:chgData name="Kulinich Bohdan" userId="48e65c9f34e137d0" providerId="LiveId" clId="{788CA101-3471-4433-8A34-35FEE591D47D}" dt="2019-11-29T05:05:34.351" v="3525" actId="1076"/>
        <pc:sldMkLst>
          <pc:docMk/>
          <pc:sldMk cId="651625149" sldId="283"/>
        </pc:sldMkLst>
        <pc:spChg chg="mod">
          <ac:chgData name="Kulinich Bohdan" userId="48e65c9f34e137d0" providerId="LiveId" clId="{788CA101-3471-4433-8A34-35FEE591D47D}" dt="2019-11-29T05:00:12.457" v="3175" actId="20577"/>
          <ac:spMkLst>
            <pc:docMk/>
            <pc:sldMk cId="651625149" sldId="283"/>
            <ac:spMk id="7" creationId="{00000000-0000-0000-0000-000000000000}"/>
          </ac:spMkLst>
        </pc:spChg>
        <pc:spChg chg="del mod">
          <ac:chgData name="Kulinich Bohdan" userId="48e65c9f34e137d0" providerId="LiveId" clId="{788CA101-3471-4433-8A34-35FEE591D47D}" dt="2019-11-29T05:05:29.986" v="3524" actId="478"/>
          <ac:spMkLst>
            <pc:docMk/>
            <pc:sldMk cId="651625149" sldId="283"/>
            <ac:spMk id="9" creationId="{26E99197-8E29-4B55-9516-BB8CEE1F3FFB}"/>
          </ac:spMkLst>
        </pc:spChg>
        <pc:spChg chg="mod">
          <ac:chgData name="Kulinich Bohdan" userId="48e65c9f34e137d0" providerId="LiveId" clId="{788CA101-3471-4433-8A34-35FEE591D47D}" dt="2019-11-29T05:03:35.524" v="3322" actId="20577"/>
          <ac:spMkLst>
            <pc:docMk/>
            <pc:sldMk cId="651625149" sldId="283"/>
            <ac:spMk id="35" creationId="{00000000-0000-0000-0000-000000000000}"/>
          </ac:spMkLst>
        </pc:spChg>
        <pc:spChg chg="mod">
          <ac:chgData name="Kulinich Bohdan" userId="48e65c9f34e137d0" providerId="LiveId" clId="{788CA101-3471-4433-8A34-35FEE591D47D}" dt="2019-11-29T05:05:06.438" v="3503" actId="1076"/>
          <ac:spMkLst>
            <pc:docMk/>
            <pc:sldMk cId="651625149" sldId="283"/>
            <ac:spMk id="54" creationId="{00000000-0000-0000-0000-000000000000}"/>
          </ac:spMkLst>
        </pc:spChg>
        <pc:spChg chg="mod">
          <ac:chgData name="Kulinich Bohdan" userId="48e65c9f34e137d0" providerId="LiveId" clId="{788CA101-3471-4433-8A34-35FEE591D47D}" dt="2019-11-29T05:05:34.351" v="3525" actId="1076"/>
          <ac:spMkLst>
            <pc:docMk/>
            <pc:sldMk cId="651625149" sldId="283"/>
            <ac:spMk id="55" creationId="{00000000-0000-0000-0000-000000000000}"/>
          </ac:spMkLst>
        </pc:spChg>
        <pc:spChg chg="mod">
          <ac:chgData name="Kulinich Bohdan" userId="48e65c9f34e137d0" providerId="LiveId" clId="{788CA101-3471-4433-8A34-35FEE591D47D}" dt="2019-11-29T05:04:59.106" v="3502" actId="20577"/>
          <ac:spMkLst>
            <pc:docMk/>
            <pc:sldMk cId="651625149" sldId="283"/>
            <ac:spMk id="57" creationId="{00000000-0000-0000-0000-000000000000}"/>
          </ac:spMkLst>
        </pc:spChg>
      </pc:sldChg>
      <pc:sldChg chg="modSp">
        <pc:chgData name="Kulinich Bohdan" userId="48e65c9f34e137d0" providerId="LiveId" clId="{788CA101-3471-4433-8A34-35FEE591D47D}" dt="2019-11-29T05:25:04.694" v="3740" actId="20577"/>
        <pc:sldMkLst>
          <pc:docMk/>
          <pc:sldMk cId="4006822545" sldId="285"/>
        </pc:sldMkLst>
        <pc:graphicFrameChg chg="modGraphic">
          <ac:chgData name="Kulinich Bohdan" userId="48e65c9f34e137d0" providerId="LiveId" clId="{788CA101-3471-4433-8A34-35FEE591D47D}" dt="2019-11-29T05:10:01.184" v="3566" actId="20577"/>
          <ac:graphicFrameMkLst>
            <pc:docMk/>
            <pc:sldMk cId="4006822545" sldId="285"/>
            <ac:graphicFrameMk id="4" creationId="{00000000-0000-0000-0000-000000000000}"/>
          </ac:graphicFrameMkLst>
        </pc:graphicFrameChg>
        <pc:graphicFrameChg chg="modGraphic">
          <ac:chgData name="Kulinich Bohdan" userId="48e65c9f34e137d0" providerId="LiveId" clId="{788CA101-3471-4433-8A34-35FEE591D47D}" dt="2019-11-29T05:13:07.091" v="3643" actId="20577"/>
          <ac:graphicFrameMkLst>
            <pc:docMk/>
            <pc:sldMk cId="4006822545" sldId="285"/>
            <ac:graphicFrameMk id="28" creationId="{00000000-0000-0000-0000-000000000000}"/>
          </ac:graphicFrameMkLst>
        </pc:graphicFrameChg>
        <pc:graphicFrameChg chg="modGraphic">
          <ac:chgData name="Kulinich Bohdan" userId="48e65c9f34e137d0" providerId="LiveId" clId="{788CA101-3471-4433-8A34-35FEE591D47D}" dt="2019-11-29T05:20:21.562" v="3710" actId="20577"/>
          <ac:graphicFrameMkLst>
            <pc:docMk/>
            <pc:sldMk cId="4006822545" sldId="285"/>
            <ac:graphicFrameMk id="29" creationId="{00000000-0000-0000-0000-000000000000}"/>
          </ac:graphicFrameMkLst>
        </pc:graphicFrameChg>
        <pc:graphicFrameChg chg="modGraphic">
          <ac:chgData name="Kulinich Bohdan" userId="48e65c9f34e137d0" providerId="LiveId" clId="{788CA101-3471-4433-8A34-35FEE591D47D}" dt="2019-11-29T05:25:04.694" v="3740" actId="20577"/>
          <ac:graphicFrameMkLst>
            <pc:docMk/>
            <pc:sldMk cId="4006822545" sldId="285"/>
            <ac:graphicFrameMk id="30" creationId="{00000000-0000-0000-0000-000000000000}"/>
          </ac:graphicFrameMkLst>
        </pc:graphicFrameChg>
      </pc:sldChg>
      <pc:sldChg chg="del">
        <pc:chgData name="Kulinich Bohdan" userId="48e65c9f34e137d0" providerId="LiveId" clId="{788CA101-3471-4433-8A34-35FEE591D47D}" dt="2019-11-26T18:53:39.059" v="40" actId="2696"/>
        <pc:sldMkLst>
          <pc:docMk/>
          <pc:sldMk cId="3061842496" sldId="312"/>
        </pc:sldMkLst>
      </pc:sldChg>
      <pc:sldChg chg="add">
        <pc:chgData name="Kulinich Bohdan" userId="48e65c9f34e137d0" providerId="LiveId" clId="{788CA101-3471-4433-8A34-35FEE591D47D}" dt="2019-11-26T18:53:36.116" v="39"/>
        <pc:sldMkLst>
          <pc:docMk/>
          <pc:sldMk cId="3255851628" sldId="334"/>
        </pc:sldMkLst>
      </pc:sldChg>
      <pc:sldChg chg="addSp delSp modSp add mod setBg delAnim modAnim">
        <pc:chgData name="Kulinich Bohdan" userId="48e65c9f34e137d0" providerId="LiveId" clId="{788CA101-3471-4433-8A34-35FEE591D47D}" dt="2019-11-27T05:39:24.806" v="87"/>
        <pc:sldMkLst>
          <pc:docMk/>
          <pc:sldMk cId="1205776907" sldId="335"/>
        </pc:sldMkLst>
        <pc:spChg chg="add del">
          <ac:chgData name="Kulinich Bohdan" userId="48e65c9f34e137d0" providerId="LiveId" clId="{788CA101-3471-4433-8A34-35FEE591D47D}" dt="2019-11-27T05:29:47.927" v="43" actId="478"/>
          <ac:spMkLst>
            <pc:docMk/>
            <pc:sldMk cId="1205776907" sldId="335"/>
            <ac:spMk id="2" creationId="{54586290-ED4D-4474-8BA9-FFB5D1E33032}"/>
          </ac:spMkLst>
        </pc:spChg>
        <pc:spChg chg="add del">
          <ac:chgData name="Kulinich Bohdan" userId="48e65c9f34e137d0" providerId="LiveId" clId="{788CA101-3471-4433-8A34-35FEE591D47D}" dt="2019-11-27T05:39:09.134" v="76" actId="26606"/>
          <ac:spMkLst>
            <pc:docMk/>
            <pc:sldMk cId="1205776907" sldId="335"/>
            <ac:spMk id="23" creationId="{F82BF3E2-EB0E-40D6-8835-2367A5316CA4}"/>
          </ac:spMkLst>
        </pc:spChg>
        <pc:spChg chg="add del">
          <ac:chgData name="Kulinich Bohdan" userId="48e65c9f34e137d0" providerId="LiveId" clId="{788CA101-3471-4433-8A34-35FEE591D47D}" dt="2019-11-27T05:39:09.134" v="76" actId="26606"/>
          <ac:spMkLst>
            <pc:docMk/>
            <pc:sldMk cId="1205776907" sldId="335"/>
            <ac:spMk id="25" creationId="{CB6FFAAC-8A48-4FBF-BAFE-BAD367694022}"/>
          </ac:spMkLst>
        </pc:spChg>
        <pc:spChg chg="add del">
          <ac:chgData name="Kulinich Bohdan" userId="48e65c9f34e137d0" providerId="LiveId" clId="{788CA101-3471-4433-8A34-35FEE591D47D}" dt="2019-11-27T05:39:09.134" v="76" actId="26606"/>
          <ac:spMkLst>
            <pc:docMk/>
            <pc:sldMk cId="1205776907" sldId="335"/>
            <ac:spMk id="27" creationId="{481E86DD-89E6-42B2-8675-84B7C56BFF7D}"/>
          </ac:spMkLst>
        </pc:spChg>
        <pc:spChg chg="add del">
          <ac:chgData name="Kulinich Bohdan" userId="48e65c9f34e137d0" providerId="LiveId" clId="{788CA101-3471-4433-8A34-35FEE591D47D}" dt="2019-11-27T05:39:09.134" v="76" actId="26606"/>
          <ac:spMkLst>
            <pc:docMk/>
            <pc:sldMk cId="1205776907" sldId="335"/>
            <ac:spMk id="29" creationId="{440EF577-B6F8-4C57-B956-AB860B388EB8}"/>
          </ac:spMkLst>
        </pc:spChg>
        <pc:spChg chg="add del">
          <ac:chgData name="Kulinich Bohdan" userId="48e65c9f34e137d0" providerId="LiveId" clId="{788CA101-3471-4433-8A34-35FEE591D47D}" dt="2019-11-27T05:39:09.134" v="76" actId="26606"/>
          <ac:spMkLst>
            <pc:docMk/>
            <pc:sldMk cId="1205776907" sldId="335"/>
            <ac:spMk id="31" creationId="{EA518CE4-E4D4-4D8A-980F-6D692AC96949}"/>
          </ac:spMkLst>
        </pc:spChg>
        <pc:spChg chg="add del">
          <ac:chgData name="Kulinich Bohdan" userId="48e65c9f34e137d0" providerId="LiveId" clId="{788CA101-3471-4433-8A34-35FEE591D47D}" dt="2019-11-27T05:39:09.134" v="76" actId="26606"/>
          <ac:spMkLst>
            <pc:docMk/>
            <pc:sldMk cId="1205776907" sldId="335"/>
            <ac:spMk id="33" creationId="{5E6FAE32-AB12-4E77-A677-F6BD5D71ADD0}"/>
          </ac:spMkLst>
        </pc:spChg>
        <pc:spChg chg="add del">
          <ac:chgData name="Kulinich Bohdan" userId="48e65c9f34e137d0" providerId="LiveId" clId="{788CA101-3471-4433-8A34-35FEE591D47D}" dt="2019-11-27T05:39:09.134" v="76" actId="26606"/>
          <ac:spMkLst>
            <pc:docMk/>
            <pc:sldMk cId="1205776907" sldId="335"/>
            <ac:spMk id="35" creationId="{2F6B32C1-BA91-470A-8C1B-33264F8B214E}"/>
          </ac:spMkLst>
        </pc:spChg>
        <pc:spChg chg="add del">
          <ac:chgData name="Kulinich Bohdan" userId="48e65c9f34e137d0" providerId="LiveId" clId="{788CA101-3471-4433-8A34-35FEE591D47D}" dt="2019-11-27T05:39:09.134" v="76" actId="26606"/>
          <ac:spMkLst>
            <pc:docMk/>
            <pc:sldMk cId="1205776907" sldId="335"/>
            <ac:spMk id="37" creationId="{459570ED-BE4C-49E8-86BC-A81140CFEB38}"/>
          </ac:spMkLst>
        </pc:spChg>
        <pc:picChg chg="add mod ord">
          <ac:chgData name="Kulinich Bohdan" userId="48e65c9f34e137d0" providerId="LiveId" clId="{788CA101-3471-4433-8A34-35FEE591D47D}" dt="2019-11-27T05:39:09.134" v="76" actId="26606"/>
          <ac:picMkLst>
            <pc:docMk/>
            <pc:sldMk cId="1205776907" sldId="335"/>
            <ac:picMk id="4" creationId="{018A1E03-3347-4FE1-A4F3-AA93DCA07DD1}"/>
          </ac:picMkLst>
        </pc:picChg>
        <pc:picChg chg="add mod ord">
          <ac:chgData name="Kulinich Bohdan" userId="48e65c9f34e137d0" providerId="LiveId" clId="{788CA101-3471-4433-8A34-35FEE591D47D}" dt="2019-11-27T05:39:09.134" v="76" actId="26606"/>
          <ac:picMkLst>
            <pc:docMk/>
            <pc:sldMk cId="1205776907" sldId="335"/>
            <ac:picMk id="6" creationId="{782AC00F-572A-4B45-8945-45F0EB9FCF65}"/>
          </ac:picMkLst>
        </pc:picChg>
        <pc:picChg chg="add mod ord">
          <ac:chgData name="Kulinich Bohdan" userId="48e65c9f34e137d0" providerId="LiveId" clId="{788CA101-3471-4433-8A34-35FEE591D47D}" dt="2019-11-27T05:39:09.134" v="76" actId="26606"/>
          <ac:picMkLst>
            <pc:docMk/>
            <pc:sldMk cId="1205776907" sldId="335"/>
            <ac:picMk id="8" creationId="{066A16E2-6495-42E7-99BE-B835C18350BE}"/>
          </ac:picMkLst>
        </pc:picChg>
        <pc:picChg chg="add del">
          <ac:chgData name="Kulinich Bohdan" userId="48e65c9f34e137d0" providerId="LiveId" clId="{788CA101-3471-4433-8A34-35FEE591D47D}" dt="2019-11-27T05:38:48.297" v="73"/>
          <ac:picMkLst>
            <pc:docMk/>
            <pc:sldMk cId="1205776907" sldId="335"/>
            <ac:picMk id="11" creationId="{3AEB9440-AA12-403E-A7EA-C5E1DAC1330F}"/>
          </ac:picMkLst>
        </pc:picChg>
        <pc:picChg chg="add del">
          <ac:chgData name="Kulinich Bohdan" userId="48e65c9f34e137d0" providerId="LiveId" clId="{788CA101-3471-4433-8A34-35FEE591D47D}" dt="2019-11-27T05:38:48.297" v="73"/>
          <ac:picMkLst>
            <pc:docMk/>
            <pc:sldMk cId="1205776907" sldId="335"/>
            <ac:picMk id="12" creationId="{C9DD88F9-077B-4D29-BA8D-BF41C55EAABD}"/>
          </ac:picMkLst>
        </pc:picChg>
        <pc:picChg chg="add del">
          <ac:chgData name="Kulinich Bohdan" userId="48e65c9f34e137d0" providerId="LiveId" clId="{788CA101-3471-4433-8A34-35FEE591D47D}" dt="2019-11-27T05:38:48.297" v="73"/>
          <ac:picMkLst>
            <pc:docMk/>
            <pc:sldMk cId="1205776907" sldId="335"/>
            <ac:picMk id="14" creationId="{93B4F007-1433-4FE0-B2CA-D03D7DC4739C}"/>
          </ac:picMkLst>
        </pc:picChg>
        <pc:picChg chg="add del mod">
          <ac:chgData name="Kulinich Bohdan" userId="48e65c9f34e137d0" providerId="LiveId" clId="{788CA101-3471-4433-8A34-35FEE591D47D}" dt="2019-11-27T05:39:12.235" v="77"/>
          <ac:picMkLst>
            <pc:docMk/>
            <pc:sldMk cId="1205776907" sldId="335"/>
            <ac:picMk id="16" creationId="{37F172DB-6A47-45C6-9F83-5FDDFA463BFE}"/>
          </ac:picMkLst>
        </pc:picChg>
        <pc:picChg chg="add del mod">
          <ac:chgData name="Kulinich Bohdan" userId="48e65c9f34e137d0" providerId="LiveId" clId="{788CA101-3471-4433-8A34-35FEE591D47D}" dt="2019-11-27T05:39:12.235" v="77"/>
          <ac:picMkLst>
            <pc:docMk/>
            <pc:sldMk cId="1205776907" sldId="335"/>
            <ac:picMk id="17" creationId="{BC367A64-637B-4F1A-ACCC-7C90D0514DD5}"/>
          </ac:picMkLst>
        </pc:picChg>
        <pc:picChg chg="add del mod">
          <ac:chgData name="Kulinich Bohdan" userId="48e65c9f34e137d0" providerId="LiveId" clId="{788CA101-3471-4433-8A34-35FEE591D47D}" dt="2019-11-27T05:39:12.235" v="77"/>
          <ac:picMkLst>
            <pc:docMk/>
            <pc:sldMk cId="1205776907" sldId="335"/>
            <ac:picMk id="18" creationId="{BCE88842-1A78-400D-A815-5E74096A4840}"/>
          </ac:picMkLst>
        </pc:picChg>
        <pc:picChg chg="add del mod">
          <ac:chgData name="Kulinich Bohdan" userId="48e65c9f34e137d0" providerId="LiveId" clId="{788CA101-3471-4433-8A34-35FEE591D47D}" dt="2019-11-27T05:39:24.806" v="87"/>
          <ac:picMkLst>
            <pc:docMk/>
            <pc:sldMk cId="1205776907" sldId="335"/>
            <ac:picMk id="26" creationId="{10DDAD0F-F8E4-4CA3-ABA0-B5E6C88F88C6}"/>
          </ac:picMkLst>
        </pc:picChg>
        <pc:picChg chg="add del mod">
          <ac:chgData name="Kulinich Bohdan" userId="48e65c9f34e137d0" providerId="LiveId" clId="{788CA101-3471-4433-8A34-35FEE591D47D}" dt="2019-11-27T05:39:24.806" v="87"/>
          <ac:picMkLst>
            <pc:docMk/>
            <pc:sldMk cId="1205776907" sldId="335"/>
            <ac:picMk id="28" creationId="{56F0A3C7-C02A-4F7B-AF04-9C57E32A774F}"/>
          </ac:picMkLst>
        </pc:picChg>
        <pc:picChg chg="add del mod">
          <ac:chgData name="Kulinich Bohdan" userId="48e65c9f34e137d0" providerId="LiveId" clId="{788CA101-3471-4433-8A34-35FEE591D47D}" dt="2019-11-27T05:39:24.806" v="87"/>
          <ac:picMkLst>
            <pc:docMk/>
            <pc:sldMk cId="1205776907" sldId="335"/>
            <ac:picMk id="30" creationId="{244A90B4-EA71-4DB1-9F69-A78BFD0BE89B}"/>
          </ac:picMkLst>
        </pc:picChg>
        <pc:picChg chg="add del mod">
          <ac:chgData name="Kulinich Bohdan" userId="48e65c9f34e137d0" providerId="LiveId" clId="{788CA101-3471-4433-8A34-35FEE591D47D}" dt="2019-11-27T05:39:23.036" v="84"/>
          <ac:picMkLst>
            <pc:docMk/>
            <pc:sldMk cId="1205776907" sldId="335"/>
            <ac:picMk id="32" creationId="{1984464F-171D-47BC-A8D4-93539CB47D1C}"/>
          </ac:picMkLst>
        </pc:picChg>
        <pc:picChg chg="add del mod">
          <ac:chgData name="Kulinich Bohdan" userId="48e65c9f34e137d0" providerId="LiveId" clId="{788CA101-3471-4433-8A34-35FEE591D47D}" dt="2019-11-27T05:39:23.036" v="84"/>
          <ac:picMkLst>
            <pc:docMk/>
            <pc:sldMk cId="1205776907" sldId="335"/>
            <ac:picMk id="34" creationId="{954B1379-40FB-4E1B-8D5C-A192837BFECD}"/>
          </ac:picMkLst>
        </pc:picChg>
        <pc:picChg chg="add del mod">
          <ac:chgData name="Kulinich Bohdan" userId="48e65c9f34e137d0" providerId="LiveId" clId="{788CA101-3471-4433-8A34-35FEE591D47D}" dt="2019-11-27T05:39:23.036" v="84"/>
          <ac:picMkLst>
            <pc:docMk/>
            <pc:sldMk cId="1205776907" sldId="335"/>
            <ac:picMk id="36" creationId="{0105B5CB-87DC-46C4-BBA7-42F275B00947}"/>
          </ac:picMkLst>
        </pc:picChg>
        <pc:cxnChg chg="add del">
          <ac:chgData name="Kulinich Bohdan" userId="48e65c9f34e137d0" providerId="LiveId" clId="{788CA101-3471-4433-8A34-35FEE591D47D}" dt="2019-11-27T05:30:44.624" v="48" actId="26606"/>
          <ac:cxnSpMkLst>
            <pc:docMk/>
            <pc:sldMk cId="1205776907" sldId="335"/>
            <ac:cxnSpMk id="13" creationId="{DCD67800-37AC-4E14-89B0-F79DCB3FB86D}"/>
          </ac:cxnSpMkLst>
        </pc:cxnChg>
        <pc:cxnChg chg="add del">
          <ac:chgData name="Kulinich Bohdan" userId="48e65c9f34e137d0" providerId="LiveId" clId="{788CA101-3471-4433-8A34-35FEE591D47D}" dt="2019-11-27T05:30:44.624" v="48" actId="26606"/>
          <ac:cxnSpMkLst>
            <pc:docMk/>
            <pc:sldMk cId="1205776907" sldId="335"/>
            <ac:cxnSpMk id="15" creationId="{20F1788F-A5AE-4188-8274-F7F2E3833ECD}"/>
          </ac:cxnSpMkLst>
        </pc:cxnChg>
      </pc:sldChg>
      <pc:sldChg chg="addSp delSp modSp add delAnim modAnim">
        <pc:chgData name="Kulinich Bohdan" userId="48e65c9f34e137d0" providerId="LiveId" clId="{788CA101-3471-4433-8A34-35FEE591D47D}" dt="2019-11-27T13:13:19.311" v="2829"/>
        <pc:sldMkLst>
          <pc:docMk/>
          <pc:sldMk cId="1498542710" sldId="336"/>
        </pc:sldMkLst>
        <pc:spChg chg="mod">
          <ac:chgData name="Kulinich Bohdan" userId="48e65c9f34e137d0" providerId="LiveId" clId="{788CA101-3471-4433-8A34-35FEE591D47D}" dt="2019-11-27T05:39:45.011" v="113" actId="20577"/>
          <ac:spMkLst>
            <pc:docMk/>
            <pc:sldMk cId="1498542710" sldId="336"/>
            <ac:spMk id="4" creationId="{00000000-0000-0000-0000-000000000000}"/>
          </ac:spMkLst>
        </pc:spChg>
        <pc:spChg chg="del">
          <ac:chgData name="Kulinich Bohdan" userId="48e65c9f34e137d0" providerId="LiveId" clId="{788CA101-3471-4433-8A34-35FEE591D47D}" dt="2019-11-27T05:39:36.013" v="89" actId="478"/>
          <ac:spMkLst>
            <pc:docMk/>
            <pc:sldMk cId="1498542710" sldId="336"/>
            <ac:spMk id="7" creationId="{00000000-0000-0000-0000-000000000000}"/>
          </ac:spMkLst>
        </pc:spChg>
        <pc:spChg chg="add mod">
          <ac:chgData name="Kulinich Bohdan" userId="48e65c9f34e137d0" providerId="LiveId" clId="{788CA101-3471-4433-8A34-35FEE591D47D}" dt="2019-11-27T05:41:06.227" v="175" actId="14100"/>
          <ac:spMkLst>
            <pc:docMk/>
            <pc:sldMk cId="1498542710" sldId="336"/>
            <ac:spMk id="13" creationId="{857D8460-5AEA-4C7C-A620-B1F9C3FF39F0}"/>
          </ac:spMkLst>
        </pc:spChg>
        <pc:spChg chg="add mod">
          <ac:chgData name="Kulinich Bohdan" userId="48e65c9f34e137d0" providerId="LiveId" clId="{788CA101-3471-4433-8A34-35FEE591D47D}" dt="2019-11-27T08:41:35.578" v="216" actId="14100"/>
          <ac:spMkLst>
            <pc:docMk/>
            <pc:sldMk cId="1498542710" sldId="336"/>
            <ac:spMk id="14" creationId="{CDC4770D-4125-4CB3-B0C6-43D9BE670D3A}"/>
          </ac:spMkLst>
        </pc:spChg>
        <pc:spChg chg="del">
          <ac:chgData name="Kulinich Bohdan" userId="48e65c9f34e137d0" providerId="LiveId" clId="{788CA101-3471-4433-8A34-35FEE591D47D}" dt="2019-11-27T05:39:36.013" v="89" actId="478"/>
          <ac:spMkLst>
            <pc:docMk/>
            <pc:sldMk cId="1498542710" sldId="336"/>
            <ac:spMk id="35" creationId="{00000000-0000-0000-0000-000000000000}"/>
          </ac:spMkLst>
        </pc:spChg>
        <pc:spChg chg="add mod">
          <ac:chgData name="Kulinich Bohdan" userId="48e65c9f34e137d0" providerId="LiveId" clId="{788CA101-3471-4433-8A34-35FEE591D47D}" dt="2019-11-27T09:11:20.416" v="696" actId="20577"/>
          <ac:spMkLst>
            <pc:docMk/>
            <pc:sldMk cId="1498542710" sldId="336"/>
            <ac:spMk id="38" creationId="{277BD701-B60E-412D-9840-9FCE3DC8C71B}"/>
          </ac:spMkLst>
        </pc:spChg>
        <pc:spChg chg="add mod">
          <ac:chgData name="Kulinich Bohdan" userId="48e65c9f34e137d0" providerId="LiveId" clId="{788CA101-3471-4433-8A34-35FEE591D47D}" dt="2019-11-27T09:03:01.122" v="613" actId="1076"/>
          <ac:spMkLst>
            <pc:docMk/>
            <pc:sldMk cId="1498542710" sldId="336"/>
            <ac:spMk id="39" creationId="{D1BCDE04-3B7C-4085-87F7-D6D73FAC944C}"/>
          </ac:spMkLst>
        </pc:spChg>
        <pc:spChg chg="add mod">
          <ac:chgData name="Kulinich Bohdan" userId="48e65c9f34e137d0" providerId="LiveId" clId="{788CA101-3471-4433-8A34-35FEE591D47D}" dt="2019-11-27T09:21:48.545" v="806" actId="1076"/>
          <ac:spMkLst>
            <pc:docMk/>
            <pc:sldMk cId="1498542710" sldId="336"/>
            <ac:spMk id="40" creationId="{4FF670D0-A139-4535-B28E-ECDDE28123F3}"/>
          </ac:spMkLst>
        </pc:spChg>
        <pc:spChg chg="add mod">
          <ac:chgData name="Kulinich Bohdan" userId="48e65c9f34e137d0" providerId="LiveId" clId="{788CA101-3471-4433-8A34-35FEE591D47D}" dt="2019-11-27T09:24:26.038" v="824" actId="207"/>
          <ac:spMkLst>
            <pc:docMk/>
            <pc:sldMk cId="1498542710" sldId="336"/>
            <ac:spMk id="41" creationId="{6228D97B-5906-41FE-B928-CF6530BEDC0F}"/>
          </ac:spMkLst>
        </pc:spChg>
        <pc:spChg chg="add del mod">
          <ac:chgData name="Kulinich Bohdan" userId="48e65c9f34e137d0" providerId="LiveId" clId="{788CA101-3471-4433-8A34-35FEE591D47D}" dt="2019-11-27T09:24:27.516" v="825" actId="478"/>
          <ac:spMkLst>
            <pc:docMk/>
            <pc:sldMk cId="1498542710" sldId="336"/>
            <ac:spMk id="42" creationId="{007519E8-019D-4EDF-861E-C3908107B143}"/>
          </ac:spMkLst>
        </pc:spChg>
        <pc:spChg chg="add mod">
          <ac:chgData name="Kulinich Bohdan" userId="48e65c9f34e137d0" providerId="LiveId" clId="{788CA101-3471-4433-8A34-35FEE591D47D}" dt="2019-11-27T09:36:16.510" v="944" actId="1076"/>
          <ac:spMkLst>
            <pc:docMk/>
            <pc:sldMk cId="1498542710" sldId="336"/>
            <ac:spMk id="43" creationId="{768AB397-58AA-4800-8B90-A5C704C8E9F9}"/>
          </ac:spMkLst>
        </pc:spChg>
        <pc:spChg chg="del">
          <ac:chgData name="Kulinich Bohdan" userId="48e65c9f34e137d0" providerId="LiveId" clId="{788CA101-3471-4433-8A34-35FEE591D47D}" dt="2019-11-27T05:39:36.013" v="89" actId="478"/>
          <ac:spMkLst>
            <pc:docMk/>
            <pc:sldMk cId="1498542710" sldId="336"/>
            <ac:spMk id="54" creationId="{00000000-0000-0000-0000-000000000000}"/>
          </ac:spMkLst>
        </pc:spChg>
        <pc:spChg chg="del">
          <ac:chgData name="Kulinich Bohdan" userId="48e65c9f34e137d0" providerId="LiveId" clId="{788CA101-3471-4433-8A34-35FEE591D47D}" dt="2019-11-27T05:39:36.013" v="89" actId="478"/>
          <ac:spMkLst>
            <pc:docMk/>
            <pc:sldMk cId="1498542710" sldId="336"/>
            <ac:spMk id="55" creationId="{00000000-0000-0000-0000-000000000000}"/>
          </ac:spMkLst>
        </pc:spChg>
        <pc:spChg chg="del">
          <ac:chgData name="Kulinich Bohdan" userId="48e65c9f34e137d0" providerId="LiveId" clId="{788CA101-3471-4433-8A34-35FEE591D47D}" dt="2019-11-27T05:39:36.013" v="89" actId="478"/>
          <ac:spMkLst>
            <pc:docMk/>
            <pc:sldMk cId="1498542710" sldId="336"/>
            <ac:spMk id="57" creationId="{00000000-0000-0000-0000-000000000000}"/>
          </ac:spMkLst>
        </pc:spChg>
        <pc:picChg chg="add mod">
          <ac:chgData name="Kulinich Bohdan" userId="48e65c9f34e137d0" providerId="LiveId" clId="{788CA101-3471-4433-8A34-35FEE591D47D}" dt="2019-11-27T05:40:02.963" v="115" actId="1076"/>
          <ac:picMkLst>
            <pc:docMk/>
            <pc:sldMk cId="1498542710" sldId="336"/>
            <ac:picMk id="9" creationId="{8BDA9F86-6FFB-4BCB-9B97-8077DA5EAFCB}"/>
          </ac:picMkLst>
        </pc:picChg>
        <pc:picChg chg="add mod">
          <ac:chgData name="Kulinich Bohdan" userId="48e65c9f34e137d0" providerId="LiveId" clId="{788CA101-3471-4433-8A34-35FEE591D47D}" dt="2019-11-27T05:40:02.963" v="115" actId="1076"/>
          <ac:picMkLst>
            <pc:docMk/>
            <pc:sldMk cId="1498542710" sldId="336"/>
            <ac:picMk id="10" creationId="{A4DE6FA8-3AD1-4189-8A65-8A5BA703BC28}"/>
          </ac:picMkLst>
        </pc:picChg>
        <pc:picChg chg="add mod">
          <ac:chgData name="Kulinich Bohdan" userId="48e65c9f34e137d0" providerId="LiveId" clId="{788CA101-3471-4433-8A34-35FEE591D47D}" dt="2019-11-27T09:32:06.444" v="847" actId="1076"/>
          <ac:picMkLst>
            <pc:docMk/>
            <pc:sldMk cId="1498542710" sldId="336"/>
            <ac:picMk id="11" creationId="{7A219B82-DACD-4794-8960-DA29C7A132D8}"/>
          </ac:picMkLst>
        </pc:picChg>
        <pc:picChg chg="add">
          <ac:chgData name="Kulinich Bohdan" userId="48e65c9f34e137d0" providerId="LiveId" clId="{788CA101-3471-4433-8A34-35FEE591D47D}" dt="2019-11-27T05:40:17.808" v="116"/>
          <ac:picMkLst>
            <pc:docMk/>
            <pc:sldMk cId="1498542710" sldId="336"/>
            <ac:picMk id="12" creationId="{D52C46C7-90BB-4C8E-B140-3D0748E2A628}"/>
          </ac:picMkLst>
        </pc:picChg>
        <pc:picChg chg="add del mod">
          <ac:chgData name="Kulinich Bohdan" userId="48e65c9f34e137d0" providerId="LiveId" clId="{788CA101-3471-4433-8A34-35FEE591D47D}" dt="2019-11-27T08:42:05.544" v="226"/>
          <ac:picMkLst>
            <pc:docMk/>
            <pc:sldMk cId="1498542710" sldId="336"/>
            <ac:picMk id="15" creationId="{071D1BD7-CB77-407D-ACD3-64C52D16D0A1}"/>
          </ac:picMkLst>
        </pc:picChg>
        <pc:picChg chg="add del mod">
          <ac:chgData name="Kulinich Bohdan" userId="48e65c9f34e137d0" providerId="LiveId" clId="{788CA101-3471-4433-8A34-35FEE591D47D}" dt="2019-11-27T08:42:05.544" v="226"/>
          <ac:picMkLst>
            <pc:docMk/>
            <pc:sldMk cId="1498542710" sldId="336"/>
            <ac:picMk id="16" creationId="{08282E1E-FFD2-4BCA-ACDD-A9ED339BB110}"/>
          </ac:picMkLst>
        </pc:picChg>
        <pc:picChg chg="add del mod">
          <ac:chgData name="Kulinich Bohdan" userId="48e65c9f34e137d0" providerId="LiveId" clId="{788CA101-3471-4433-8A34-35FEE591D47D}" dt="2019-11-27T08:42:05.544" v="226"/>
          <ac:picMkLst>
            <pc:docMk/>
            <pc:sldMk cId="1498542710" sldId="336"/>
            <ac:picMk id="17" creationId="{2CF99B4A-3CA4-4145-B1AC-2B5F705A798C}"/>
          </ac:picMkLst>
        </pc:picChg>
        <pc:picChg chg="add mod">
          <ac:chgData name="Kulinich Bohdan" userId="48e65c9f34e137d0" providerId="LiveId" clId="{788CA101-3471-4433-8A34-35FEE591D47D}" dt="2019-11-27T08:52:27.721" v="311" actId="1076"/>
          <ac:picMkLst>
            <pc:docMk/>
            <pc:sldMk cId="1498542710" sldId="336"/>
            <ac:picMk id="18" creationId="{F2727B01-76D2-4FF2-8684-E729100CCC6E}"/>
          </ac:picMkLst>
        </pc:picChg>
        <pc:picChg chg="add mod">
          <ac:chgData name="Kulinich Bohdan" userId="48e65c9f34e137d0" providerId="LiveId" clId="{788CA101-3471-4433-8A34-35FEE591D47D}" dt="2019-11-27T08:52:27.721" v="311" actId="1076"/>
          <ac:picMkLst>
            <pc:docMk/>
            <pc:sldMk cId="1498542710" sldId="336"/>
            <ac:picMk id="19" creationId="{1561AE46-C62B-4859-B92D-EC1C786A7AAE}"/>
          </ac:picMkLst>
        </pc:picChg>
        <pc:picChg chg="add mod">
          <ac:chgData name="Kulinich Bohdan" userId="48e65c9f34e137d0" providerId="LiveId" clId="{788CA101-3471-4433-8A34-35FEE591D47D}" dt="2019-11-27T08:52:27.721" v="311" actId="1076"/>
          <ac:picMkLst>
            <pc:docMk/>
            <pc:sldMk cId="1498542710" sldId="336"/>
            <ac:picMk id="20" creationId="{DAA7B6E2-512B-4992-87BE-A1E8B6EF514C}"/>
          </ac:picMkLst>
        </pc:picChg>
        <pc:picChg chg="add mod">
          <ac:chgData name="Kulinich Bohdan" userId="48e65c9f34e137d0" providerId="LiveId" clId="{788CA101-3471-4433-8A34-35FEE591D47D}" dt="2019-11-27T08:52:27.721" v="311" actId="1076"/>
          <ac:picMkLst>
            <pc:docMk/>
            <pc:sldMk cId="1498542710" sldId="336"/>
            <ac:picMk id="21" creationId="{B4A136A0-1314-44C7-8E77-050EA6C48844}"/>
          </ac:picMkLst>
        </pc:picChg>
        <pc:picChg chg="add mod">
          <ac:chgData name="Kulinich Bohdan" userId="48e65c9f34e137d0" providerId="LiveId" clId="{788CA101-3471-4433-8A34-35FEE591D47D}" dt="2019-11-27T08:52:27.721" v="311" actId="1076"/>
          <ac:picMkLst>
            <pc:docMk/>
            <pc:sldMk cId="1498542710" sldId="336"/>
            <ac:picMk id="22" creationId="{4B585BE6-301A-497F-BBA0-74BCF87F21EF}"/>
          </ac:picMkLst>
        </pc:picChg>
        <pc:picChg chg="add mod">
          <ac:chgData name="Kulinich Bohdan" userId="48e65c9f34e137d0" providerId="LiveId" clId="{788CA101-3471-4433-8A34-35FEE591D47D}" dt="2019-11-27T08:52:27.721" v="311" actId="1076"/>
          <ac:picMkLst>
            <pc:docMk/>
            <pc:sldMk cId="1498542710" sldId="336"/>
            <ac:picMk id="23" creationId="{19795C09-54ED-4293-9A9B-D9ED5E98CA4D}"/>
          </ac:picMkLst>
        </pc:picChg>
        <pc:picChg chg="add mod">
          <ac:chgData name="Kulinich Bohdan" userId="48e65c9f34e137d0" providerId="LiveId" clId="{788CA101-3471-4433-8A34-35FEE591D47D}" dt="2019-11-27T08:52:27.721" v="311" actId="1076"/>
          <ac:picMkLst>
            <pc:docMk/>
            <pc:sldMk cId="1498542710" sldId="336"/>
            <ac:picMk id="24" creationId="{AA971717-A1FE-4C77-ACC2-2EE4E66AE531}"/>
          </ac:picMkLst>
        </pc:picChg>
        <pc:picChg chg="add mod">
          <ac:chgData name="Kulinich Bohdan" userId="48e65c9f34e137d0" providerId="LiveId" clId="{788CA101-3471-4433-8A34-35FEE591D47D}" dt="2019-11-27T08:52:27.721" v="311" actId="1076"/>
          <ac:picMkLst>
            <pc:docMk/>
            <pc:sldMk cId="1498542710" sldId="336"/>
            <ac:picMk id="25" creationId="{0AA0ED14-0244-4DF6-B4C5-3EC569F27ED9}"/>
          </ac:picMkLst>
        </pc:picChg>
        <pc:picChg chg="add mod">
          <ac:chgData name="Kulinich Bohdan" userId="48e65c9f34e137d0" providerId="LiveId" clId="{788CA101-3471-4433-8A34-35FEE591D47D}" dt="2019-11-27T08:52:27.721" v="311" actId="1076"/>
          <ac:picMkLst>
            <pc:docMk/>
            <pc:sldMk cId="1498542710" sldId="336"/>
            <ac:picMk id="26" creationId="{0B17354A-E921-4E9E-BE1A-9867E12B6D19}"/>
          </ac:picMkLst>
        </pc:picChg>
        <pc:picChg chg="add del">
          <ac:chgData name="Kulinich Bohdan" userId="48e65c9f34e137d0" providerId="LiveId" clId="{788CA101-3471-4433-8A34-35FEE591D47D}" dt="2019-11-27T08:46:53.536" v="265"/>
          <ac:picMkLst>
            <pc:docMk/>
            <pc:sldMk cId="1498542710" sldId="336"/>
            <ac:picMk id="27" creationId="{DB54FDC6-0787-451C-B2A7-6AB48D195638}"/>
          </ac:picMkLst>
        </pc:picChg>
        <pc:picChg chg="add del">
          <ac:chgData name="Kulinich Bohdan" userId="48e65c9f34e137d0" providerId="LiveId" clId="{788CA101-3471-4433-8A34-35FEE591D47D}" dt="2019-11-27T08:46:53.536" v="265"/>
          <ac:picMkLst>
            <pc:docMk/>
            <pc:sldMk cId="1498542710" sldId="336"/>
            <ac:picMk id="28" creationId="{2E70DC57-D5B0-4196-B761-9BA0204F9DCF}"/>
          </ac:picMkLst>
        </pc:picChg>
        <pc:picChg chg="add mod">
          <ac:chgData name="Kulinich Bohdan" userId="48e65c9f34e137d0" providerId="LiveId" clId="{788CA101-3471-4433-8A34-35FEE591D47D}" dt="2019-11-27T08:52:27.721" v="311" actId="1076"/>
          <ac:picMkLst>
            <pc:docMk/>
            <pc:sldMk cId="1498542710" sldId="336"/>
            <ac:picMk id="29" creationId="{AA432217-180F-4707-8C74-CB8991B25626}"/>
          </ac:picMkLst>
        </pc:picChg>
        <pc:picChg chg="add mod">
          <ac:chgData name="Kulinich Bohdan" userId="48e65c9f34e137d0" providerId="LiveId" clId="{788CA101-3471-4433-8A34-35FEE591D47D}" dt="2019-11-27T08:52:27.721" v="311" actId="1076"/>
          <ac:picMkLst>
            <pc:docMk/>
            <pc:sldMk cId="1498542710" sldId="336"/>
            <ac:picMk id="30" creationId="{52DC277D-48C5-4B4F-BD49-F47A437A454A}"/>
          </ac:picMkLst>
        </pc:picChg>
        <pc:picChg chg="add mod">
          <ac:chgData name="Kulinich Bohdan" userId="48e65c9f34e137d0" providerId="LiveId" clId="{788CA101-3471-4433-8A34-35FEE591D47D}" dt="2019-11-27T08:52:27.721" v="311" actId="1076"/>
          <ac:picMkLst>
            <pc:docMk/>
            <pc:sldMk cId="1498542710" sldId="336"/>
            <ac:picMk id="31" creationId="{7F365823-AE76-4AF5-8B97-FAF23DCE9E87}"/>
          </ac:picMkLst>
        </pc:picChg>
        <pc:picChg chg="add mod">
          <ac:chgData name="Kulinich Bohdan" userId="48e65c9f34e137d0" providerId="LiveId" clId="{788CA101-3471-4433-8A34-35FEE591D47D}" dt="2019-11-27T09:30:42.602" v="844" actId="1076"/>
          <ac:picMkLst>
            <pc:docMk/>
            <pc:sldMk cId="1498542710" sldId="336"/>
            <ac:picMk id="32" creationId="{BE874FE0-74A9-4E8C-BD24-CF9839AB9F17}"/>
          </ac:picMkLst>
        </pc:picChg>
        <pc:picChg chg="add mod">
          <ac:chgData name="Kulinich Bohdan" userId="48e65c9f34e137d0" providerId="LiveId" clId="{788CA101-3471-4433-8A34-35FEE591D47D}" dt="2019-11-27T08:52:27.721" v="311" actId="1076"/>
          <ac:picMkLst>
            <pc:docMk/>
            <pc:sldMk cId="1498542710" sldId="336"/>
            <ac:picMk id="33" creationId="{D63BAEC9-C134-428A-A859-6276221E1CC0}"/>
          </ac:picMkLst>
        </pc:picChg>
        <pc:picChg chg="add mod">
          <ac:chgData name="Kulinich Bohdan" userId="48e65c9f34e137d0" providerId="LiveId" clId="{788CA101-3471-4433-8A34-35FEE591D47D}" dt="2019-11-27T08:52:27.721" v="311" actId="1076"/>
          <ac:picMkLst>
            <pc:docMk/>
            <pc:sldMk cId="1498542710" sldId="336"/>
            <ac:picMk id="34" creationId="{495416BF-D7C1-450D-A2B1-96FA5BD77779}"/>
          </ac:picMkLst>
        </pc:picChg>
        <pc:picChg chg="add mod">
          <ac:chgData name="Kulinich Bohdan" userId="48e65c9f34e137d0" providerId="LiveId" clId="{788CA101-3471-4433-8A34-35FEE591D47D}" dt="2019-11-27T08:52:41.061" v="313" actId="1076"/>
          <ac:picMkLst>
            <pc:docMk/>
            <pc:sldMk cId="1498542710" sldId="336"/>
            <ac:picMk id="35" creationId="{45E2DEB8-06F2-4032-B780-7D831A116BC4}"/>
          </ac:picMkLst>
        </pc:picChg>
        <pc:picChg chg="add mod">
          <ac:chgData name="Kulinich Bohdan" userId="48e65c9f34e137d0" providerId="LiveId" clId="{788CA101-3471-4433-8A34-35FEE591D47D}" dt="2019-11-27T08:52:27.721" v="311" actId="1076"/>
          <ac:picMkLst>
            <pc:docMk/>
            <pc:sldMk cId="1498542710" sldId="336"/>
            <ac:picMk id="36" creationId="{2EF8BB6C-2ACE-44CE-B2C5-2FF28D898A84}"/>
          </ac:picMkLst>
        </pc:picChg>
        <pc:picChg chg="add mod">
          <ac:chgData name="Kulinich Bohdan" userId="48e65c9f34e137d0" providerId="LiveId" clId="{788CA101-3471-4433-8A34-35FEE591D47D}" dt="2019-11-27T08:52:43.592" v="314" actId="1076"/>
          <ac:picMkLst>
            <pc:docMk/>
            <pc:sldMk cId="1498542710" sldId="336"/>
            <ac:picMk id="37" creationId="{472D6E04-B2C6-47F3-BA3C-C99D44988D66}"/>
          </ac:picMkLst>
        </pc:picChg>
        <pc:cxnChg chg="add mod">
          <ac:chgData name="Kulinich Bohdan" userId="48e65c9f34e137d0" providerId="LiveId" clId="{788CA101-3471-4433-8A34-35FEE591D47D}" dt="2019-11-27T08:59:20.962" v="326" actId="1582"/>
          <ac:cxnSpMkLst>
            <pc:docMk/>
            <pc:sldMk cId="1498542710" sldId="336"/>
            <ac:cxnSpMk id="5" creationId="{1EB52E55-3454-4705-8814-79ACB65D9710}"/>
          </ac:cxnSpMkLst>
        </pc:cxnChg>
      </pc:sldChg>
      <pc:sldChg chg="addSp delSp modSp add modTransition addAnim delAnim modAnim">
        <pc:chgData name="Kulinich Bohdan" userId="48e65c9f34e137d0" providerId="LiveId" clId="{788CA101-3471-4433-8A34-35FEE591D47D}" dt="2019-11-27T11:57:20.258" v="1985" actId="20577"/>
        <pc:sldMkLst>
          <pc:docMk/>
          <pc:sldMk cId="3984483086" sldId="337"/>
        </pc:sldMkLst>
        <pc:spChg chg="add mod">
          <ac:chgData name="Kulinich Bohdan" userId="48e65c9f34e137d0" providerId="LiveId" clId="{788CA101-3471-4433-8A34-35FEE591D47D}" dt="2019-11-27T09:43:27.904" v="1118" actId="20577"/>
          <ac:spMkLst>
            <pc:docMk/>
            <pc:sldMk cId="3984483086" sldId="337"/>
            <ac:spMk id="2" creationId="{8B707279-6820-4F8C-8A78-33D5A8BCCE68}"/>
          </ac:spMkLst>
        </pc:spChg>
        <pc:spChg chg="del">
          <ac:chgData name="Kulinich Bohdan" userId="48e65c9f34e137d0" providerId="LiveId" clId="{788CA101-3471-4433-8A34-35FEE591D47D}" dt="2019-11-27T09:36:56.913" v="959" actId="478"/>
          <ac:spMkLst>
            <pc:docMk/>
            <pc:sldMk cId="3984483086" sldId="337"/>
            <ac:spMk id="13" creationId="{857D8460-5AEA-4C7C-A620-B1F9C3FF39F0}"/>
          </ac:spMkLst>
        </pc:spChg>
        <pc:spChg chg="del">
          <ac:chgData name="Kulinich Bohdan" userId="48e65c9f34e137d0" providerId="LiveId" clId="{788CA101-3471-4433-8A34-35FEE591D47D}" dt="2019-11-27T09:36:46.140" v="955" actId="478"/>
          <ac:spMkLst>
            <pc:docMk/>
            <pc:sldMk cId="3984483086" sldId="337"/>
            <ac:spMk id="14" creationId="{CDC4770D-4125-4CB3-B0C6-43D9BE670D3A}"/>
          </ac:spMkLst>
        </pc:spChg>
        <pc:spChg chg="del">
          <ac:chgData name="Kulinich Bohdan" userId="48e65c9f34e137d0" providerId="LiveId" clId="{788CA101-3471-4433-8A34-35FEE591D47D}" dt="2019-11-27T09:36:42.479" v="951" actId="478"/>
          <ac:spMkLst>
            <pc:docMk/>
            <pc:sldMk cId="3984483086" sldId="337"/>
            <ac:spMk id="38" creationId="{277BD701-B60E-412D-9840-9FCE3DC8C71B}"/>
          </ac:spMkLst>
        </pc:spChg>
        <pc:spChg chg="del">
          <ac:chgData name="Kulinich Bohdan" userId="48e65c9f34e137d0" providerId="LiveId" clId="{788CA101-3471-4433-8A34-35FEE591D47D}" dt="2019-11-27T09:36:55.906" v="958" actId="478"/>
          <ac:spMkLst>
            <pc:docMk/>
            <pc:sldMk cId="3984483086" sldId="337"/>
            <ac:spMk id="39" creationId="{D1BCDE04-3B7C-4085-87F7-D6D73FAC944C}"/>
          </ac:spMkLst>
        </pc:spChg>
        <pc:spChg chg="del">
          <ac:chgData name="Kulinich Bohdan" userId="48e65c9f34e137d0" providerId="LiveId" clId="{788CA101-3471-4433-8A34-35FEE591D47D}" dt="2019-11-27T09:36:45.150" v="954" actId="478"/>
          <ac:spMkLst>
            <pc:docMk/>
            <pc:sldMk cId="3984483086" sldId="337"/>
            <ac:spMk id="40" creationId="{4FF670D0-A139-4535-B28E-ECDDE28123F3}"/>
          </ac:spMkLst>
        </pc:spChg>
        <pc:spChg chg="del">
          <ac:chgData name="Kulinich Bohdan" userId="48e65c9f34e137d0" providerId="LiveId" clId="{788CA101-3471-4433-8A34-35FEE591D47D}" dt="2019-11-27T09:36:44.480" v="953" actId="478"/>
          <ac:spMkLst>
            <pc:docMk/>
            <pc:sldMk cId="3984483086" sldId="337"/>
            <ac:spMk id="41" creationId="{6228D97B-5906-41FE-B928-CF6530BEDC0F}"/>
          </ac:spMkLst>
        </pc:spChg>
        <pc:spChg chg="add mod">
          <ac:chgData name="Kulinich Bohdan" userId="48e65c9f34e137d0" providerId="LiveId" clId="{788CA101-3471-4433-8A34-35FEE591D47D}" dt="2019-11-27T09:43:33.482" v="1127" actId="20577"/>
          <ac:spMkLst>
            <pc:docMk/>
            <pc:sldMk cId="3984483086" sldId="337"/>
            <ac:spMk id="42" creationId="{DD7963C2-EF68-4544-82C1-E2616D1A1BF3}"/>
          </ac:spMkLst>
        </pc:spChg>
        <pc:spChg chg="add del ord">
          <ac:chgData name="Kulinich Bohdan" userId="48e65c9f34e137d0" providerId="LiveId" clId="{788CA101-3471-4433-8A34-35FEE591D47D}" dt="2019-11-27T09:36:59.468" v="961" actId="478"/>
          <ac:spMkLst>
            <pc:docMk/>
            <pc:sldMk cId="3984483086" sldId="337"/>
            <ac:spMk id="43" creationId="{768AB397-58AA-4800-8B90-A5C704C8E9F9}"/>
          </ac:spMkLst>
        </pc:spChg>
        <pc:spChg chg="add del mod">
          <ac:chgData name="Kulinich Bohdan" userId="48e65c9f34e137d0" providerId="LiveId" clId="{788CA101-3471-4433-8A34-35FEE591D47D}" dt="2019-11-27T11:57:17.124" v="1983" actId="478"/>
          <ac:spMkLst>
            <pc:docMk/>
            <pc:sldMk cId="3984483086" sldId="337"/>
            <ac:spMk id="44" creationId="{D66E9ACB-1932-4958-8583-BBCBB1C936E1}"/>
          </ac:spMkLst>
        </pc:spChg>
        <pc:spChg chg="add mod">
          <ac:chgData name="Kulinich Bohdan" userId="48e65c9f34e137d0" providerId="LiveId" clId="{788CA101-3471-4433-8A34-35FEE591D47D}" dt="2019-11-27T11:57:20.258" v="1985" actId="20577"/>
          <ac:spMkLst>
            <pc:docMk/>
            <pc:sldMk cId="3984483086" sldId="337"/>
            <ac:spMk id="45" creationId="{E40F80A5-AC83-4697-BE66-ECF93EFB2167}"/>
          </ac:spMkLst>
        </pc:spChg>
        <pc:spChg chg="add del">
          <ac:chgData name="Kulinich Bohdan" userId="48e65c9f34e137d0" providerId="LiveId" clId="{788CA101-3471-4433-8A34-35FEE591D47D}" dt="2019-11-27T09:41:34.707" v="1074" actId="478"/>
          <ac:spMkLst>
            <pc:docMk/>
            <pc:sldMk cId="3984483086" sldId="337"/>
            <ac:spMk id="46" creationId="{6480FA99-46FA-4BC2-A1BA-B53109E59BED}"/>
          </ac:spMkLst>
        </pc:spChg>
        <pc:spChg chg="add mod">
          <ac:chgData name="Kulinich Bohdan" userId="48e65c9f34e137d0" providerId="LiveId" clId="{788CA101-3471-4433-8A34-35FEE591D47D}" dt="2019-11-27T10:58:42.571" v="1256" actId="1076"/>
          <ac:spMkLst>
            <pc:docMk/>
            <pc:sldMk cId="3984483086" sldId="337"/>
            <ac:spMk id="47" creationId="{18BAACDE-AF7B-4B12-B7A9-0448A5C37FE4}"/>
          </ac:spMkLst>
        </pc:spChg>
        <pc:picChg chg="del">
          <ac:chgData name="Kulinich Bohdan" userId="48e65c9f34e137d0" providerId="LiveId" clId="{788CA101-3471-4433-8A34-35FEE591D47D}" dt="2019-11-27T09:36:42.479" v="951" actId="478"/>
          <ac:picMkLst>
            <pc:docMk/>
            <pc:sldMk cId="3984483086" sldId="337"/>
            <ac:picMk id="18" creationId="{F2727B01-76D2-4FF2-8684-E729100CCC6E}"/>
          </ac:picMkLst>
        </pc:picChg>
        <pc:picChg chg="del">
          <ac:chgData name="Kulinich Bohdan" userId="48e65c9f34e137d0" providerId="LiveId" clId="{788CA101-3471-4433-8A34-35FEE591D47D}" dt="2019-11-27T09:36:42.479" v="951" actId="478"/>
          <ac:picMkLst>
            <pc:docMk/>
            <pc:sldMk cId="3984483086" sldId="337"/>
            <ac:picMk id="19" creationId="{1561AE46-C62B-4859-B92D-EC1C786A7AAE}"/>
          </ac:picMkLst>
        </pc:picChg>
        <pc:picChg chg="del">
          <ac:chgData name="Kulinich Bohdan" userId="48e65c9f34e137d0" providerId="LiveId" clId="{788CA101-3471-4433-8A34-35FEE591D47D}" dt="2019-11-27T09:36:42.479" v="951" actId="478"/>
          <ac:picMkLst>
            <pc:docMk/>
            <pc:sldMk cId="3984483086" sldId="337"/>
            <ac:picMk id="20" creationId="{DAA7B6E2-512B-4992-87BE-A1E8B6EF514C}"/>
          </ac:picMkLst>
        </pc:picChg>
        <pc:picChg chg="del">
          <ac:chgData name="Kulinich Bohdan" userId="48e65c9f34e137d0" providerId="LiveId" clId="{788CA101-3471-4433-8A34-35FEE591D47D}" dt="2019-11-27T09:36:42.479" v="951" actId="478"/>
          <ac:picMkLst>
            <pc:docMk/>
            <pc:sldMk cId="3984483086" sldId="337"/>
            <ac:picMk id="21" creationId="{B4A136A0-1314-44C7-8E77-050EA6C48844}"/>
          </ac:picMkLst>
        </pc:picChg>
        <pc:picChg chg="del">
          <ac:chgData name="Kulinich Bohdan" userId="48e65c9f34e137d0" providerId="LiveId" clId="{788CA101-3471-4433-8A34-35FEE591D47D}" dt="2019-11-27T09:36:42.479" v="951" actId="478"/>
          <ac:picMkLst>
            <pc:docMk/>
            <pc:sldMk cId="3984483086" sldId="337"/>
            <ac:picMk id="22" creationId="{4B585BE6-301A-497F-BBA0-74BCF87F21EF}"/>
          </ac:picMkLst>
        </pc:picChg>
        <pc:picChg chg="del">
          <ac:chgData name="Kulinich Bohdan" userId="48e65c9f34e137d0" providerId="LiveId" clId="{788CA101-3471-4433-8A34-35FEE591D47D}" dt="2019-11-27T09:36:42.479" v="951" actId="478"/>
          <ac:picMkLst>
            <pc:docMk/>
            <pc:sldMk cId="3984483086" sldId="337"/>
            <ac:picMk id="23" creationId="{19795C09-54ED-4293-9A9B-D9ED5E98CA4D}"/>
          </ac:picMkLst>
        </pc:picChg>
        <pc:picChg chg="del">
          <ac:chgData name="Kulinich Bohdan" userId="48e65c9f34e137d0" providerId="LiveId" clId="{788CA101-3471-4433-8A34-35FEE591D47D}" dt="2019-11-27T09:36:42.479" v="951" actId="478"/>
          <ac:picMkLst>
            <pc:docMk/>
            <pc:sldMk cId="3984483086" sldId="337"/>
            <ac:picMk id="24" creationId="{AA971717-A1FE-4C77-ACC2-2EE4E66AE531}"/>
          </ac:picMkLst>
        </pc:picChg>
        <pc:picChg chg="del">
          <ac:chgData name="Kulinich Bohdan" userId="48e65c9f34e137d0" providerId="LiveId" clId="{788CA101-3471-4433-8A34-35FEE591D47D}" dt="2019-11-27T09:36:42.479" v="951" actId="478"/>
          <ac:picMkLst>
            <pc:docMk/>
            <pc:sldMk cId="3984483086" sldId="337"/>
            <ac:picMk id="25" creationId="{0AA0ED14-0244-4DF6-B4C5-3EC569F27ED9}"/>
          </ac:picMkLst>
        </pc:picChg>
        <pc:picChg chg="del">
          <ac:chgData name="Kulinich Bohdan" userId="48e65c9f34e137d0" providerId="LiveId" clId="{788CA101-3471-4433-8A34-35FEE591D47D}" dt="2019-11-27T09:36:42.479" v="951" actId="478"/>
          <ac:picMkLst>
            <pc:docMk/>
            <pc:sldMk cId="3984483086" sldId="337"/>
            <ac:picMk id="26" creationId="{0B17354A-E921-4E9E-BE1A-9867E12B6D19}"/>
          </ac:picMkLst>
        </pc:picChg>
        <pc:picChg chg="del">
          <ac:chgData name="Kulinich Bohdan" userId="48e65c9f34e137d0" providerId="LiveId" clId="{788CA101-3471-4433-8A34-35FEE591D47D}" dt="2019-11-27T09:36:47.812" v="956" actId="478"/>
          <ac:picMkLst>
            <pc:docMk/>
            <pc:sldMk cId="3984483086" sldId="337"/>
            <ac:picMk id="29" creationId="{AA432217-180F-4707-8C74-CB8991B25626}"/>
          </ac:picMkLst>
        </pc:picChg>
        <pc:picChg chg="del">
          <ac:chgData name="Kulinich Bohdan" userId="48e65c9f34e137d0" providerId="LiveId" clId="{788CA101-3471-4433-8A34-35FEE591D47D}" dt="2019-11-27T09:36:47.812" v="956" actId="478"/>
          <ac:picMkLst>
            <pc:docMk/>
            <pc:sldMk cId="3984483086" sldId="337"/>
            <ac:picMk id="30" creationId="{52DC277D-48C5-4B4F-BD49-F47A437A454A}"/>
          </ac:picMkLst>
        </pc:picChg>
        <pc:picChg chg="del">
          <ac:chgData name="Kulinich Bohdan" userId="48e65c9f34e137d0" providerId="LiveId" clId="{788CA101-3471-4433-8A34-35FEE591D47D}" dt="2019-11-27T09:36:47.812" v="956" actId="478"/>
          <ac:picMkLst>
            <pc:docMk/>
            <pc:sldMk cId="3984483086" sldId="337"/>
            <ac:picMk id="31" creationId="{7F365823-AE76-4AF5-8B97-FAF23DCE9E87}"/>
          </ac:picMkLst>
        </pc:picChg>
        <pc:picChg chg="del">
          <ac:chgData name="Kulinich Bohdan" userId="48e65c9f34e137d0" providerId="LiveId" clId="{788CA101-3471-4433-8A34-35FEE591D47D}" dt="2019-11-27T09:36:47.812" v="956" actId="478"/>
          <ac:picMkLst>
            <pc:docMk/>
            <pc:sldMk cId="3984483086" sldId="337"/>
            <ac:picMk id="32" creationId="{BE874FE0-74A9-4E8C-BD24-CF9839AB9F17}"/>
          </ac:picMkLst>
        </pc:picChg>
        <pc:picChg chg="del">
          <ac:chgData name="Kulinich Bohdan" userId="48e65c9f34e137d0" providerId="LiveId" clId="{788CA101-3471-4433-8A34-35FEE591D47D}" dt="2019-11-27T09:36:47.812" v="956" actId="478"/>
          <ac:picMkLst>
            <pc:docMk/>
            <pc:sldMk cId="3984483086" sldId="337"/>
            <ac:picMk id="33" creationId="{D63BAEC9-C134-428A-A859-6276221E1CC0}"/>
          </ac:picMkLst>
        </pc:picChg>
        <pc:picChg chg="del">
          <ac:chgData name="Kulinich Bohdan" userId="48e65c9f34e137d0" providerId="LiveId" clId="{788CA101-3471-4433-8A34-35FEE591D47D}" dt="2019-11-27T09:36:47.812" v="956" actId="478"/>
          <ac:picMkLst>
            <pc:docMk/>
            <pc:sldMk cId="3984483086" sldId="337"/>
            <ac:picMk id="34" creationId="{495416BF-D7C1-450D-A2B1-96FA5BD77779}"/>
          </ac:picMkLst>
        </pc:picChg>
        <pc:picChg chg="del">
          <ac:chgData name="Kulinich Bohdan" userId="48e65c9f34e137d0" providerId="LiveId" clId="{788CA101-3471-4433-8A34-35FEE591D47D}" dt="2019-11-27T09:36:47.812" v="956" actId="478"/>
          <ac:picMkLst>
            <pc:docMk/>
            <pc:sldMk cId="3984483086" sldId="337"/>
            <ac:picMk id="35" creationId="{45E2DEB8-06F2-4032-B780-7D831A116BC4}"/>
          </ac:picMkLst>
        </pc:picChg>
        <pc:picChg chg="del">
          <ac:chgData name="Kulinich Bohdan" userId="48e65c9f34e137d0" providerId="LiveId" clId="{788CA101-3471-4433-8A34-35FEE591D47D}" dt="2019-11-27T09:36:47.812" v="956" actId="478"/>
          <ac:picMkLst>
            <pc:docMk/>
            <pc:sldMk cId="3984483086" sldId="337"/>
            <ac:picMk id="36" creationId="{2EF8BB6C-2ACE-44CE-B2C5-2FF28D898A84}"/>
          </ac:picMkLst>
        </pc:picChg>
        <pc:picChg chg="del">
          <ac:chgData name="Kulinich Bohdan" userId="48e65c9f34e137d0" providerId="LiveId" clId="{788CA101-3471-4433-8A34-35FEE591D47D}" dt="2019-11-27T09:36:47.812" v="956" actId="478"/>
          <ac:picMkLst>
            <pc:docMk/>
            <pc:sldMk cId="3984483086" sldId="337"/>
            <ac:picMk id="37" creationId="{472D6E04-B2C6-47F3-BA3C-C99D44988D66}"/>
          </ac:picMkLst>
        </pc:picChg>
        <pc:cxnChg chg="del">
          <ac:chgData name="Kulinich Bohdan" userId="48e65c9f34e137d0" providerId="LiveId" clId="{788CA101-3471-4433-8A34-35FEE591D47D}" dt="2019-11-27T09:36:43.860" v="952" actId="478"/>
          <ac:cxnSpMkLst>
            <pc:docMk/>
            <pc:sldMk cId="3984483086" sldId="337"/>
            <ac:cxnSpMk id="5" creationId="{1EB52E55-3454-4705-8814-79ACB65D9710}"/>
          </ac:cxnSpMkLst>
        </pc:cxnChg>
      </pc:sldChg>
      <pc:sldChg chg="addSp delSp modSp add del modTransition addAnim delAnim modAnim">
        <pc:chgData name="Kulinich Bohdan" userId="48e65c9f34e137d0" providerId="LiveId" clId="{788CA101-3471-4433-8A34-35FEE591D47D}" dt="2019-11-29T11:55:22.228" v="3771" actId="2696"/>
        <pc:sldMkLst>
          <pc:docMk/>
          <pc:sldMk cId="3362635936" sldId="338"/>
        </pc:sldMkLst>
        <pc:spChg chg="del">
          <ac:chgData name="Kulinich Bohdan" userId="48e65c9f34e137d0" providerId="LiveId" clId="{788CA101-3471-4433-8A34-35FEE591D47D}" dt="2019-11-27T10:48:33.377" v="1147" actId="478"/>
          <ac:spMkLst>
            <pc:docMk/>
            <pc:sldMk cId="3362635936" sldId="338"/>
            <ac:spMk id="2" creationId="{8B707279-6820-4F8C-8A78-33D5A8BCCE68}"/>
          </ac:spMkLst>
        </pc:spChg>
        <pc:spChg chg="del">
          <ac:chgData name="Kulinich Bohdan" userId="48e65c9f34e137d0" providerId="LiveId" clId="{788CA101-3471-4433-8A34-35FEE591D47D}" dt="2019-11-27T10:59:56.569" v="1267" actId="478"/>
          <ac:spMkLst>
            <pc:docMk/>
            <pc:sldMk cId="3362635936" sldId="338"/>
            <ac:spMk id="4" creationId="{00000000-0000-0000-0000-000000000000}"/>
          </ac:spMkLst>
        </pc:spChg>
        <pc:spChg chg="add mod">
          <ac:chgData name="Kulinich Bohdan" userId="48e65c9f34e137d0" providerId="LiveId" clId="{788CA101-3471-4433-8A34-35FEE591D47D}" dt="2019-11-27T11:18:42.690" v="1735" actId="207"/>
          <ac:spMkLst>
            <pc:docMk/>
            <pc:sldMk cId="3362635936" sldId="338"/>
            <ac:spMk id="8" creationId="{BB426F82-B7C6-45D2-91F5-0B920E346B9B}"/>
          </ac:spMkLst>
        </pc:spChg>
        <pc:spChg chg="add">
          <ac:chgData name="Kulinich Bohdan" userId="48e65c9f34e137d0" providerId="LiveId" clId="{788CA101-3471-4433-8A34-35FEE591D47D}" dt="2019-11-27T11:00:02.120" v="1268"/>
          <ac:spMkLst>
            <pc:docMk/>
            <pc:sldMk cId="3362635936" sldId="338"/>
            <ac:spMk id="30" creationId="{E0E44371-DD26-43BD-9935-82601A12B6EB}"/>
          </ac:spMkLst>
        </pc:spChg>
        <pc:spChg chg="add mod">
          <ac:chgData name="Kulinich Bohdan" userId="48e65c9f34e137d0" providerId="LiveId" clId="{788CA101-3471-4433-8A34-35FEE591D47D}" dt="2019-11-27T11:19:20.485" v="1746" actId="1076"/>
          <ac:spMkLst>
            <pc:docMk/>
            <pc:sldMk cId="3362635936" sldId="338"/>
            <ac:spMk id="31" creationId="{8312AB18-43B1-4295-AC0C-B72B76132365}"/>
          </ac:spMkLst>
        </pc:spChg>
        <pc:spChg chg="add mod">
          <ac:chgData name="Kulinich Bohdan" userId="48e65c9f34e137d0" providerId="LiveId" clId="{788CA101-3471-4433-8A34-35FEE591D47D}" dt="2019-11-27T11:14:35.887" v="1676" actId="1076"/>
          <ac:spMkLst>
            <pc:docMk/>
            <pc:sldMk cId="3362635936" sldId="338"/>
            <ac:spMk id="33" creationId="{6EC824FF-C66F-4055-8DE6-9000E899A291}"/>
          </ac:spMkLst>
        </pc:spChg>
        <pc:spChg chg="add mod ord">
          <ac:chgData name="Kulinich Bohdan" userId="48e65c9f34e137d0" providerId="LiveId" clId="{788CA101-3471-4433-8A34-35FEE591D47D}" dt="2019-11-27T11:57:27.876" v="1986" actId="167"/>
          <ac:spMkLst>
            <pc:docMk/>
            <pc:sldMk cId="3362635936" sldId="338"/>
            <ac:spMk id="35" creationId="{3DA1CA1F-921C-4ACF-A159-0F97C87B6BA8}"/>
          </ac:spMkLst>
        </pc:spChg>
        <pc:spChg chg="add mod">
          <ac:chgData name="Kulinich Bohdan" userId="48e65c9f34e137d0" providerId="LiveId" clId="{788CA101-3471-4433-8A34-35FEE591D47D}" dt="2019-11-27T11:16:22.545" v="1707" actId="14100"/>
          <ac:spMkLst>
            <pc:docMk/>
            <pc:sldMk cId="3362635936" sldId="338"/>
            <ac:spMk id="36" creationId="{219D6F6E-AC8E-4AFB-B9AE-610E5BC0E107}"/>
          </ac:spMkLst>
        </pc:spChg>
        <pc:spChg chg="add mod">
          <ac:chgData name="Kulinich Bohdan" userId="48e65c9f34e137d0" providerId="LiveId" clId="{788CA101-3471-4433-8A34-35FEE591D47D}" dt="2019-11-27T11:17:52.710" v="1720" actId="14100"/>
          <ac:spMkLst>
            <pc:docMk/>
            <pc:sldMk cId="3362635936" sldId="338"/>
            <ac:spMk id="37" creationId="{2B324E54-3AF4-4DF4-BE98-7433C5DB958A}"/>
          </ac:spMkLst>
        </pc:spChg>
        <pc:spChg chg="add del">
          <ac:chgData name="Kulinich Bohdan" userId="48e65c9f34e137d0" providerId="LiveId" clId="{788CA101-3471-4433-8A34-35FEE591D47D}" dt="2019-11-27T11:12:11.707" v="1627"/>
          <ac:spMkLst>
            <pc:docMk/>
            <pc:sldMk cId="3362635936" sldId="338"/>
            <ac:spMk id="38" creationId="{7684E554-6124-4DD4-AB51-5FE9FC148198}"/>
          </ac:spMkLst>
        </pc:spChg>
        <pc:spChg chg="add mod">
          <ac:chgData name="Kulinich Bohdan" userId="48e65c9f34e137d0" providerId="LiveId" clId="{788CA101-3471-4433-8A34-35FEE591D47D}" dt="2019-11-27T11:17:52.710" v="1720" actId="14100"/>
          <ac:spMkLst>
            <pc:docMk/>
            <pc:sldMk cId="3362635936" sldId="338"/>
            <ac:spMk id="39" creationId="{4F412FCA-6F23-4287-85F3-8C965B971B56}"/>
          </ac:spMkLst>
        </pc:spChg>
        <pc:spChg chg="add del mod">
          <ac:chgData name="Kulinich Bohdan" userId="48e65c9f34e137d0" providerId="LiveId" clId="{788CA101-3471-4433-8A34-35FEE591D47D}" dt="2019-11-27T11:17:23.423" v="1716" actId="11529"/>
          <ac:spMkLst>
            <pc:docMk/>
            <pc:sldMk cId="3362635936" sldId="338"/>
            <ac:spMk id="41" creationId="{C1E2C9F7-40B0-4FD3-B7C8-2BE78918ABA1}"/>
          </ac:spMkLst>
        </pc:spChg>
        <pc:spChg chg="del">
          <ac:chgData name="Kulinich Bohdan" userId="48e65c9f34e137d0" providerId="LiveId" clId="{788CA101-3471-4433-8A34-35FEE591D47D}" dt="2019-11-27T10:48:33.377" v="1147" actId="478"/>
          <ac:spMkLst>
            <pc:docMk/>
            <pc:sldMk cId="3362635936" sldId="338"/>
            <ac:spMk id="42" creationId="{DD7963C2-EF68-4544-82C1-E2616D1A1BF3}"/>
          </ac:spMkLst>
        </pc:spChg>
        <pc:spChg chg="del">
          <ac:chgData name="Kulinich Bohdan" userId="48e65c9f34e137d0" providerId="LiveId" clId="{788CA101-3471-4433-8A34-35FEE591D47D}" dt="2019-11-27T10:48:37.026" v="1148" actId="478"/>
          <ac:spMkLst>
            <pc:docMk/>
            <pc:sldMk cId="3362635936" sldId="338"/>
            <ac:spMk id="43" creationId="{768AB397-58AA-4800-8B90-A5C704C8E9F9}"/>
          </ac:spMkLst>
        </pc:spChg>
        <pc:spChg chg="del">
          <ac:chgData name="Kulinich Bohdan" userId="48e65c9f34e137d0" providerId="LiveId" clId="{788CA101-3471-4433-8A34-35FEE591D47D}" dt="2019-11-27T10:48:33.377" v="1147" actId="478"/>
          <ac:spMkLst>
            <pc:docMk/>
            <pc:sldMk cId="3362635936" sldId="338"/>
            <ac:spMk id="44" creationId="{D66E9ACB-1932-4958-8583-BBCBB1C936E1}"/>
          </ac:spMkLst>
        </pc:spChg>
        <pc:spChg chg="add del mod ord">
          <ac:chgData name="Kulinich Bohdan" userId="48e65c9f34e137d0" providerId="LiveId" clId="{788CA101-3471-4433-8A34-35FEE591D47D}" dt="2019-11-27T11:57:35.493" v="1990" actId="167"/>
          <ac:spMkLst>
            <pc:docMk/>
            <pc:sldMk cId="3362635936" sldId="338"/>
            <ac:spMk id="45" creationId="{E40F80A5-AC83-4697-BE66-ECF93EFB2167}"/>
          </ac:spMkLst>
        </pc:spChg>
        <pc:spChg chg="add mod">
          <ac:chgData name="Kulinich Bohdan" userId="48e65c9f34e137d0" providerId="LiveId" clId="{788CA101-3471-4433-8A34-35FEE591D47D}" dt="2019-11-27T11:52:47.673" v="1939" actId="1076"/>
          <ac:spMkLst>
            <pc:docMk/>
            <pc:sldMk cId="3362635936" sldId="338"/>
            <ac:spMk id="47" creationId="{63F3F3AA-6E14-4E93-A136-B50046FE0720}"/>
          </ac:spMkLst>
        </pc:spChg>
        <pc:spChg chg="add del mod">
          <ac:chgData name="Kulinich Bohdan" userId="48e65c9f34e137d0" providerId="LiveId" clId="{788CA101-3471-4433-8A34-35FEE591D47D}" dt="2019-11-27T11:55:19.680" v="1976" actId="478"/>
          <ac:spMkLst>
            <pc:docMk/>
            <pc:sldMk cId="3362635936" sldId="338"/>
            <ac:spMk id="48" creationId="{E0E4CFD7-384E-4213-8640-1E12DFEF5420}"/>
          </ac:spMkLst>
        </pc:spChg>
        <pc:spChg chg="add">
          <ac:chgData name="Kulinich Bohdan" userId="48e65c9f34e137d0" providerId="LiveId" clId="{788CA101-3471-4433-8A34-35FEE591D47D}" dt="2019-11-27T11:55:54.856" v="1977"/>
          <ac:spMkLst>
            <pc:docMk/>
            <pc:sldMk cId="3362635936" sldId="338"/>
            <ac:spMk id="49" creationId="{341B18D6-7442-46D4-AA2F-9373F4919C57}"/>
          </ac:spMkLst>
        </pc:spChg>
        <pc:spChg chg="add">
          <ac:chgData name="Kulinich Bohdan" userId="48e65c9f34e137d0" providerId="LiveId" clId="{788CA101-3471-4433-8A34-35FEE591D47D}" dt="2019-11-27T11:55:54.856" v="1977"/>
          <ac:spMkLst>
            <pc:docMk/>
            <pc:sldMk cId="3362635936" sldId="338"/>
            <ac:spMk id="50" creationId="{AC19C6AC-71E0-4B92-8172-6A58870AB94B}"/>
          </ac:spMkLst>
        </pc:spChg>
        <pc:spChg chg="add del">
          <ac:chgData name="Kulinich Bohdan" userId="48e65c9f34e137d0" providerId="LiveId" clId="{788CA101-3471-4433-8A34-35FEE591D47D}" dt="2019-11-27T11:57:32.079" v="1989" actId="478"/>
          <ac:spMkLst>
            <pc:docMk/>
            <pc:sldMk cId="3362635936" sldId="338"/>
            <ac:spMk id="51" creationId="{2A395FAF-363D-46D7-90E5-D2579B57349C}"/>
          </ac:spMkLst>
        </pc:spChg>
        <pc:picChg chg="del">
          <ac:chgData name="Kulinich Bohdan" userId="48e65c9f34e137d0" providerId="LiveId" clId="{788CA101-3471-4433-8A34-35FEE591D47D}" dt="2019-11-27T10:48:37.026" v="1148" actId="478"/>
          <ac:picMkLst>
            <pc:docMk/>
            <pc:sldMk cId="3362635936" sldId="338"/>
            <ac:picMk id="12" creationId="{D52C46C7-90BB-4C8E-B140-3D0748E2A628}"/>
          </ac:picMkLst>
        </pc:picChg>
        <pc:picChg chg="add del mod">
          <ac:chgData name="Kulinich Bohdan" userId="48e65c9f34e137d0" providerId="LiveId" clId="{788CA101-3471-4433-8A34-35FEE591D47D}" dt="2019-11-27T10:52:42.231" v="1213" actId="478"/>
          <ac:picMkLst>
            <pc:docMk/>
            <pc:sldMk cId="3362635936" sldId="338"/>
            <ac:picMk id="13" creationId="{DDC13E1D-623F-49BC-9B6E-B7FED54A1F97}"/>
          </ac:picMkLst>
        </pc:picChg>
        <pc:picChg chg="add del mod">
          <ac:chgData name="Kulinich Bohdan" userId="48e65c9f34e137d0" providerId="LiveId" clId="{788CA101-3471-4433-8A34-35FEE591D47D}" dt="2019-11-27T10:52:42.231" v="1213" actId="478"/>
          <ac:picMkLst>
            <pc:docMk/>
            <pc:sldMk cId="3362635936" sldId="338"/>
            <ac:picMk id="14" creationId="{C20F6BED-2AEC-4D47-AF25-7C3622ED9942}"/>
          </ac:picMkLst>
        </pc:picChg>
        <pc:picChg chg="add del mod">
          <ac:chgData name="Kulinich Bohdan" userId="48e65c9f34e137d0" providerId="LiveId" clId="{788CA101-3471-4433-8A34-35FEE591D47D}" dt="2019-11-27T10:52:42.231" v="1213" actId="478"/>
          <ac:picMkLst>
            <pc:docMk/>
            <pc:sldMk cId="3362635936" sldId="338"/>
            <ac:picMk id="15" creationId="{109920A9-7AB5-4AD1-B9E8-F5300F43C43F}"/>
          </ac:picMkLst>
        </pc:picChg>
        <pc:picChg chg="add mod">
          <ac:chgData name="Kulinich Bohdan" userId="48e65c9f34e137d0" providerId="LiveId" clId="{788CA101-3471-4433-8A34-35FEE591D47D}" dt="2019-11-27T10:50:09.900" v="1165" actId="1076"/>
          <ac:picMkLst>
            <pc:docMk/>
            <pc:sldMk cId="3362635936" sldId="338"/>
            <ac:picMk id="16" creationId="{214B50E5-DD41-4B9F-81DB-7B5D54174E63}"/>
          </ac:picMkLst>
        </pc:picChg>
        <pc:picChg chg="add mod">
          <ac:chgData name="Kulinich Bohdan" userId="48e65c9f34e137d0" providerId="LiveId" clId="{788CA101-3471-4433-8A34-35FEE591D47D}" dt="2019-11-27T10:50:09.900" v="1165" actId="1076"/>
          <ac:picMkLst>
            <pc:docMk/>
            <pc:sldMk cId="3362635936" sldId="338"/>
            <ac:picMk id="17" creationId="{2510470B-78BD-44B1-B943-C7F6AE460767}"/>
          </ac:picMkLst>
        </pc:picChg>
        <pc:picChg chg="add del mod">
          <ac:chgData name="Kulinich Bohdan" userId="48e65c9f34e137d0" providerId="LiveId" clId="{788CA101-3471-4433-8A34-35FEE591D47D}" dt="2019-11-27T10:50:22.085" v="1169" actId="478"/>
          <ac:picMkLst>
            <pc:docMk/>
            <pc:sldMk cId="3362635936" sldId="338"/>
            <ac:picMk id="18" creationId="{39BBBD52-7C1F-444F-8F73-C0DBCEF6EC99}"/>
          </ac:picMkLst>
        </pc:picChg>
        <pc:picChg chg="add mod">
          <ac:chgData name="Kulinich Bohdan" userId="48e65c9f34e137d0" providerId="LiveId" clId="{788CA101-3471-4433-8A34-35FEE591D47D}" dt="2019-11-27T10:51:50.892" v="1196" actId="1076"/>
          <ac:picMkLst>
            <pc:docMk/>
            <pc:sldMk cId="3362635936" sldId="338"/>
            <ac:picMk id="19" creationId="{0BAE8D00-3E5D-499E-8DEC-FA45BA282CFB}"/>
          </ac:picMkLst>
        </pc:picChg>
        <pc:picChg chg="add mod">
          <ac:chgData name="Kulinich Bohdan" userId="48e65c9f34e137d0" providerId="LiveId" clId="{788CA101-3471-4433-8A34-35FEE591D47D}" dt="2019-11-27T10:51:50.892" v="1196" actId="1076"/>
          <ac:picMkLst>
            <pc:docMk/>
            <pc:sldMk cId="3362635936" sldId="338"/>
            <ac:picMk id="20" creationId="{A7DF9AB2-5FF2-43C6-9866-970717DAC68A}"/>
          </ac:picMkLst>
        </pc:picChg>
        <pc:picChg chg="add mod">
          <ac:chgData name="Kulinich Bohdan" userId="48e65c9f34e137d0" providerId="LiveId" clId="{788CA101-3471-4433-8A34-35FEE591D47D}" dt="2019-11-27T10:51:55.053" v="1197" actId="1076"/>
          <ac:picMkLst>
            <pc:docMk/>
            <pc:sldMk cId="3362635936" sldId="338"/>
            <ac:picMk id="21" creationId="{15762EBF-20AE-4B76-83DD-61D4FC67F308}"/>
          </ac:picMkLst>
        </pc:picChg>
        <pc:picChg chg="add mod">
          <ac:chgData name="Kulinich Bohdan" userId="48e65c9f34e137d0" providerId="LiveId" clId="{788CA101-3471-4433-8A34-35FEE591D47D}" dt="2019-11-27T10:51:55.053" v="1197" actId="1076"/>
          <ac:picMkLst>
            <pc:docMk/>
            <pc:sldMk cId="3362635936" sldId="338"/>
            <ac:picMk id="22" creationId="{ED384178-C6EF-4125-BA47-E3584E3A5EB0}"/>
          </ac:picMkLst>
        </pc:picChg>
        <pc:picChg chg="add mod">
          <ac:chgData name="Kulinich Bohdan" userId="48e65c9f34e137d0" providerId="LiveId" clId="{788CA101-3471-4433-8A34-35FEE591D47D}" dt="2019-11-27T10:51:58.657" v="1198" actId="1076"/>
          <ac:picMkLst>
            <pc:docMk/>
            <pc:sldMk cId="3362635936" sldId="338"/>
            <ac:picMk id="23" creationId="{6A0915B7-1CD1-4BC3-8729-E8CEAE652B88}"/>
          </ac:picMkLst>
        </pc:picChg>
        <pc:picChg chg="add del mod">
          <ac:chgData name="Kulinich Bohdan" userId="48e65c9f34e137d0" providerId="LiveId" clId="{788CA101-3471-4433-8A34-35FEE591D47D}" dt="2019-11-27T10:51:12.667" v="1185" actId="478"/>
          <ac:picMkLst>
            <pc:docMk/>
            <pc:sldMk cId="3362635936" sldId="338"/>
            <ac:picMk id="24" creationId="{4C0DABC3-3A93-4304-8C9B-48B9C50C42E9}"/>
          </ac:picMkLst>
        </pc:picChg>
        <pc:picChg chg="add mod">
          <ac:chgData name="Kulinich Bohdan" userId="48e65c9f34e137d0" providerId="LiveId" clId="{788CA101-3471-4433-8A34-35FEE591D47D}" dt="2019-11-27T10:51:58.657" v="1198" actId="1076"/>
          <ac:picMkLst>
            <pc:docMk/>
            <pc:sldMk cId="3362635936" sldId="338"/>
            <ac:picMk id="25" creationId="{5881CECB-474C-44D6-B2E8-984AC7F5B99F}"/>
          </ac:picMkLst>
        </pc:picChg>
        <pc:picChg chg="add mod">
          <ac:chgData name="Kulinich Bohdan" userId="48e65c9f34e137d0" providerId="LiveId" clId="{788CA101-3471-4433-8A34-35FEE591D47D}" dt="2019-11-27T10:52:04.761" v="1201" actId="1076"/>
          <ac:picMkLst>
            <pc:docMk/>
            <pc:sldMk cId="3362635936" sldId="338"/>
            <ac:picMk id="26" creationId="{128521D5-F4F5-409B-AFAD-38693F30936C}"/>
          </ac:picMkLst>
        </pc:picChg>
        <pc:picChg chg="add mod">
          <ac:chgData name="Kulinich Bohdan" userId="48e65c9f34e137d0" providerId="LiveId" clId="{788CA101-3471-4433-8A34-35FEE591D47D}" dt="2019-11-27T10:52:04.761" v="1201" actId="1076"/>
          <ac:picMkLst>
            <pc:docMk/>
            <pc:sldMk cId="3362635936" sldId="338"/>
            <ac:picMk id="27" creationId="{690D190E-A3F5-44AA-9E69-5EB8DA1CF58F}"/>
          </ac:picMkLst>
        </pc:picChg>
        <pc:picChg chg="add mod">
          <ac:chgData name="Kulinich Bohdan" userId="48e65c9f34e137d0" providerId="LiveId" clId="{788CA101-3471-4433-8A34-35FEE591D47D}" dt="2019-11-27T10:52:21.455" v="1208" actId="1076"/>
          <ac:picMkLst>
            <pc:docMk/>
            <pc:sldMk cId="3362635936" sldId="338"/>
            <ac:picMk id="28" creationId="{8B91CA85-A2BA-4927-AA3E-498B6C1AD587}"/>
          </ac:picMkLst>
        </pc:picChg>
        <pc:picChg chg="add mod">
          <ac:chgData name="Kulinich Bohdan" userId="48e65c9f34e137d0" providerId="LiveId" clId="{788CA101-3471-4433-8A34-35FEE591D47D}" dt="2019-11-27T10:52:31.378" v="1212" actId="1076"/>
          <ac:picMkLst>
            <pc:docMk/>
            <pc:sldMk cId="3362635936" sldId="338"/>
            <ac:picMk id="29" creationId="{F42DE4BA-5F6D-408D-8E19-465FF682CF23}"/>
          </ac:picMkLst>
        </pc:picChg>
        <pc:picChg chg="add">
          <ac:chgData name="Kulinich Bohdan" userId="48e65c9f34e137d0" providerId="LiveId" clId="{788CA101-3471-4433-8A34-35FEE591D47D}" dt="2019-11-27T11:01:58.902" v="1270"/>
          <ac:picMkLst>
            <pc:docMk/>
            <pc:sldMk cId="3362635936" sldId="338"/>
            <ac:picMk id="32" creationId="{7A0F6C66-1895-449C-AA3C-10F0625084BF}"/>
          </ac:picMkLst>
        </pc:picChg>
        <pc:cxnChg chg="add mod">
          <ac:chgData name="Kulinich Bohdan" userId="48e65c9f34e137d0" providerId="LiveId" clId="{788CA101-3471-4433-8A34-35FEE591D47D}" dt="2019-11-27T11:03:36.848" v="1333" actId="1076"/>
          <ac:cxnSpMkLst>
            <pc:docMk/>
            <pc:sldMk cId="3362635936" sldId="338"/>
            <ac:cxnSpMk id="34" creationId="{160DC24B-8D51-4078-9866-4EA600BA2F39}"/>
          </ac:cxnSpMkLst>
        </pc:cxnChg>
        <pc:cxnChg chg="add mod">
          <ac:chgData name="Kulinich Bohdan" userId="48e65c9f34e137d0" providerId="LiveId" clId="{788CA101-3471-4433-8A34-35FEE591D47D}" dt="2019-11-27T11:17:52.710" v="1720" actId="14100"/>
          <ac:cxnSpMkLst>
            <pc:docMk/>
            <pc:sldMk cId="3362635936" sldId="338"/>
            <ac:cxnSpMk id="40" creationId="{FF7A02CD-38AD-402A-9661-7F146EEFF56D}"/>
          </ac:cxnSpMkLst>
        </pc:cxnChg>
      </pc:sldChg>
      <pc:sldChg chg="addSp delSp modSp add del addAnim delAnim modAnim">
        <pc:chgData name="Kulinich Bohdan" userId="48e65c9f34e137d0" providerId="LiveId" clId="{788CA101-3471-4433-8A34-35FEE591D47D}" dt="2019-11-27T13:08:46.648" v="2817" actId="2696"/>
        <pc:sldMkLst>
          <pc:docMk/>
          <pc:sldMk cId="263635149" sldId="339"/>
        </pc:sldMkLst>
        <pc:spChg chg="add del mod">
          <ac:chgData name="Kulinich Bohdan" userId="48e65c9f34e137d0" providerId="LiveId" clId="{788CA101-3471-4433-8A34-35FEE591D47D}" dt="2019-11-27T12:20:00.690" v="2267" actId="11529"/>
          <ac:spMkLst>
            <pc:docMk/>
            <pc:sldMk cId="263635149" sldId="339"/>
            <ac:spMk id="4" creationId="{D334E339-F7EA-4BCC-8FE6-E660443783C5}"/>
          </ac:spMkLst>
        </pc:spChg>
        <pc:spChg chg="add mod ord">
          <ac:chgData name="Kulinich Bohdan" userId="48e65c9f34e137d0" providerId="LiveId" clId="{788CA101-3471-4433-8A34-35FEE591D47D}" dt="2019-11-27T12:20:52.019" v="2280" actId="167"/>
          <ac:spMkLst>
            <pc:docMk/>
            <pc:sldMk cId="263635149" sldId="339"/>
            <ac:spMk id="5" creationId="{BD05D0AC-D5E2-4B66-BC2C-0E798826DACC}"/>
          </ac:spMkLst>
        </pc:spChg>
        <pc:spChg chg="del">
          <ac:chgData name="Kulinich Bohdan" userId="48e65c9f34e137d0" providerId="LiveId" clId="{788CA101-3471-4433-8A34-35FEE591D47D}" dt="2019-11-27T11:54:27.403" v="1956" actId="478"/>
          <ac:spMkLst>
            <pc:docMk/>
            <pc:sldMk cId="263635149" sldId="339"/>
            <ac:spMk id="8" creationId="{BB426F82-B7C6-45D2-91F5-0B920E346B9B}"/>
          </ac:spMkLst>
        </pc:spChg>
        <pc:spChg chg="del">
          <ac:chgData name="Kulinich Bohdan" userId="48e65c9f34e137d0" providerId="LiveId" clId="{788CA101-3471-4433-8A34-35FEE591D47D}" dt="2019-11-27T11:54:44.578" v="1965" actId="478"/>
          <ac:spMkLst>
            <pc:docMk/>
            <pc:sldMk cId="263635149" sldId="339"/>
            <ac:spMk id="31" creationId="{8312AB18-43B1-4295-AC0C-B72B76132365}"/>
          </ac:spMkLst>
        </pc:spChg>
        <pc:spChg chg="del">
          <ac:chgData name="Kulinich Bohdan" userId="48e65c9f34e137d0" providerId="LiveId" clId="{788CA101-3471-4433-8A34-35FEE591D47D}" dt="2019-11-27T11:54:29.104" v="1958" actId="478"/>
          <ac:spMkLst>
            <pc:docMk/>
            <pc:sldMk cId="263635149" sldId="339"/>
            <ac:spMk id="33" creationId="{6EC824FF-C66F-4055-8DE6-9000E899A291}"/>
          </ac:spMkLst>
        </pc:spChg>
        <pc:spChg chg="del">
          <ac:chgData name="Kulinich Bohdan" userId="48e65c9f34e137d0" providerId="LiveId" clId="{788CA101-3471-4433-8A34-35FEE591D47D}" dt="2019-11-27T11:54:28.179" v="1957" actId="478"/>
          <ac:spMkLst>
            <pc:docMk/>
            <pc:sldMk cId="263635149" sldId="339"/>
            <ac:spMk id="35" creationId="{3DA1CA1F-921C-4ACF-A159-0F97C87B6BA8}"/>
          </ac:spMkLst>
        </pc:spChg>
        <pc:spChg chg="del">
          <ac:chgData name="Kulinich Bohdan" userId="48e65c9f34e137d0" providerId="LiveId" clId="{788CA101-3471-4433-8A34-35FEE591D47D}" dt="2019-11-27T11:54:26.608" v="1955" actId="478"/>
          <ac:spMkLst>
            <pc:docMk/>
            <pc:sldMk cId="263635149" sldId="339"/>
            <ac:spMk id="36" creationId="{219D6F6E-AC8E-4AFB-B9AE-610E5BC0E107}"/>
          </ac:spMkLst>
        </pc:spChg>
        <pc:spChg chg="del">
          <ac:chgData name="Kulinich Bohdan" userId="48e65c9f34e137d0" providerId="LiveId" clId="{788CA101-3471-4433-8A34-35FEE591D47D}" dt="2019-11-27T11:54:32.038" v="1961" actId="478"/>
          <ac:spMkLst>
            <pc:docMk/>
            <pc:sldMk cId="263635149" sldId="339"/>
            <ac:spMk id="37" creationId="{2B324E54-3AF4-4DF4-BE98-7433C5DB958A}"/>
          </ac:spMkLst>
        </pc:spChg>
        <pc:spChg chg="add mod">
          <ac:chgData name="Kulinich Bohdan" userId="48e65c9f34e137d0" providerId="LiveId" clId="{788CA101-3471-4433-8A34-35FEE591D47D}" dt="2019-11-27T12:03:10.137" v="2015" actId="1076"/>
          <ac:spMkLst>
            <pc:docMk/>
            <pc:sldMk cId="263635149" sldId="339"/>
            <ac:spMk id="38" creationId="{AA761D84-5906-4EBB-8222-2A64F2E24CC8}"/>
          </ac:spMkLst>
        </pc:spChg>
        <pc:spChg chg="del">
          <ac:chgData name="Kulinich Bohdan" userId="48e65c9f34e137d0" providerId="LiveId" clId="{788CA101-3471-4433-8A34-35FEE591D47D}" dt="2019-11-27T11:54:32.880" v="1962" actId="478"/>
          <ac:spMkLst>
            <pc:docMk/>
            <pc:sldMk cId="263635149" sldId="339"/>
            <ac:spMk id="39" creationId="{4F412FCA-6F23-4287-85F3-8C965B971B56}"/>
          </ac:spMkLst>
        </pc:spChg>
        <pc:spChg chg="del">
          <ac:chgData name="Kulinich Bohdan" userId="48e65c9f34e137d0" providerId="LiveId" clId="{788CA101-3471-4433-8A34-35FEE591D47D}" dt="2019-11-27T11:54:30.077" v="1959" actId="478"/>
          <ac:spMkLst>
            <pc:docMk/>
            <pc:sldMk cId="263635149" sldId="339"/>
            <ac:spMk id="45" creationId="{E40F80A5-AC83-4697-BE66-ECF93EFB2167}"/>
          </ac:spMkLst>
        </pc:spChg>
        <pc:spChg chg="add del ord">
          <ac:chgData name="Kulinich Bohdan" userId="48e65c9f34e137d0" providerId="LiveId" clId="{788CA101-3471-4433-8A34-35FEE591D47D}" dt="2019-11-27T11:54:47.407" v="1967" actId="478"/>
          <ac:spMkLst>
            <pc:docMk/>
            <pc:sldMk cId="263635149" sldId="339"/>
            <ac:spMk id="47" creationId="{63F3F3AA-6E14-4E93-A136-B50046FE0720}"/>
          </ac:spMkLst>
        </pc:spChg>
        <pc:spChg chg="mod">
          <ac:chgData name="Kulinich Bohdan" userId="48e65c9f34e137d0" providerId="LiveId" clId="{788CA101-3471-4433-8A34-35FEE591D47D}" dt="2019-11-27T11:54:24.871" v="1954" actId="207"/>
          <ac:spMkLst>
            <pc:docMk/>
            <pc:sldMk cId="263635149" sldId="339"/>
            <ac:spMk id="48" creationId="{E0E4CFD7-384E-4213-8640-1E12DFEF5420}"/>
          </ac:spMkLst>
        </pc:spChg>
        <pc:spChg chg="add mod">
          <ac:chgData name="Kulinich Bohdan" userId="48e65c9f34e137d0" providerId="LiveId" clId="{788CA101-3471-4433-8A34-35FEE591D47D}" dt="2019-11-27T12:12:43.729" v="2101" actId="1076"/>
          <ac:spMkLst>
            <pc:docMk/>
            <pc:sldMk cId="263635149" sldId="339"/>
            <ac:spMk id="54" creationId="{C79B4EEE-0608-473B-AD11-DA372146AA25}"/>
          </ac:spMkLst>
        </pc:spChg>
        <pc:spChg chg="add mod">
          <ac:chgData name="Kulinich Bohdan" userId="48e65c9f34e137d0" providerId="LiveId" clId="{788CA101-3471-4433-8A34-35FEE591D47D}" dt="2019-11-27T12:12:54.189" v="2103" actId="1076"/>
          <ac:spMkLst>
            <pc:docMk/>
            <pc:sldMk cId="263635149" sldId="339"/>
            <ac:spMk id="55" creationId="{40429291-8B6C-4ED3-A7EF-E2D1EDB1852B}"/>
          </ac:spMkLst>
        </pc:spChg>
        <pc:spChg chg="add mod">
          <ac:chgData name="Kulinich Bohdan" userId="48e65c9f34e137d0" providerId="LiveId" clId="{788CA101-3471-4433-8A34-35FEE591D47D}" dt="2019-11-27T12:19:08.955" v="2203" actId="1076"/>
          <ac:spMkLst>
            <pc:docMk/>
            <pc:sldMk cId="263635149" sldId="339"/>
            <ac:spMk id="56" creationId="{D90B66E9-C9C1-4D2E-8A31-528B79FF07CF}"/>
          </ac:spMkLst>
        </pc:spChg>
        <pc:spChg chg="add mod">
          <ac:chgData name="Kulinich Bohdan" userId="48e65c9f34e137d0" providerId="LiveId" clId="{788CA101-3471-4433-8A34-35FEE591D47D}" dt="2019-11-27T12:21:00.928" v="2283" actId="1076"/>
          <ac:spMkLst>
            <pc:docMk/>
            <pc:sldMk cId="263635149" sldId="339"/>
            <ac:spMk id="57" creationId="{A4D4F228-740C-4BA3-9797-FF862355169B}"/>
          </ac:spMkLst>
        </pc:spChg>
        <pc:spChg chg="add mod">
          <ac:chgData name="Kulinich Bohdan" userId="48e65c9f34e137d0" providerId="LiveId" clId="{788CA101-3471-4433-8A34-35FEE591D47D}" dt="2019-11-27T12:21:28.927" v="2289" actId="1076"/>
          <ac:spMkLst>
            <pc:docMk/>
            <pc:sldMk cId="263635149" sldId="339"/>
            <ac:spMk id="58" creationId="{AF821CB2-566B-44AE-A4EC-16E832FD341F}"/>
          </ac:spMkLst>
        </pc:spChg>
        <pc:spChg chg="add mod">
          <ac:chgData name="Kulinich Bohdan" userId="48e65c9f34e137d0" providerId="LiveId" clId="{788CA101-3471-4433-8A34-35FEE591D47D}" dt="2019-11-27T12:21:44.583" v="2298" actId="1076"/>
          <ac:spMkLst>
            <pc:docMk/>
            <pc:sldMk cId="263635149" sldId="339"/>
            <ac:spMk id="59" creationId="{4E7B2EF7-417B-44B1-AFAE-53E1DE52B7E5}"/>
          </ac:spMkLst>
        </pc:spChg>
        <pc:spChg chg="add mod">
          <ac:chgData name="Kulinich Bohdan" userId="48e65c9f34e137d0" providerId="LiveId" clId="{788CA101-3471-4433-8A34-35FEE591D47D}" dt="2019-11-27T12:22:10.944" v="2304" actId="1076"/>
          <ac:spMkLst>
            <pc:docMk/>
            <pc:sldMk cId="263635149" sldId="339"/>
            <ac:spMk id="60" creationId="{9BFE6113-34A3-4CD3-8A8C-79AFF40F3457}"/>
          </ac:spMkLst>
        </pc:spChg>
        <pc:spChg chg="add mod">
          <ac:chgData name="Kulinich Bohdan" userId="48e65c9f34e137d0" providerId="LiveId" clId="{788CA101-3471-4433-8A34-35FEE591D47D}" dt="2019-11-27T12:22:19.621" v="2307" actId="1076"/>
          <ac:spMkLst>
            <pc:docMk/>
            <pc:sldMk cId="263635149" sldId="339"/>
            <ac:spMk id="61" creationId="{325A9641-AF72-4568-922B-C0CEE135F1EB}"/>
          </ac:spMkLst>
        </pc:spChg>
        <pc:spChg chg="add mod">
          <ac:chgData name="Kulinich Bohdan" userId="48e65c9f34e137d0" providerId="LiveId" clId="{788CA101-3471-4433-8A34-35FEE591D47D}" dt="2019-11-27T12:24:33.163" v="2325" actId="1076"/>
          <ac:spMkLst>
            <pc:docMk/>
            <pc:sldMk cId="263635149" sldId="339"/>
            <ac:spMk id="62" creationId="{7C93C44C-8D96-4D8A-9912-3062713495BC}"/>
          </ac:spMkLst>
        </pc:spChg>
        <pc:spChg chg="add mod">
          <ac:chgData name="Kulinich Bohdan" userId="48e65c9f34e137d0" providerId="LiveId" clId="{788CA101-3471-4433-8A34-35FEE591D47D}" dt="2019-11-27T12:24:33.163" v="2325" actId="1076"/>
          <ac:spMkLst>
            <pc:docMk/>
            <pc:sldMk cId="263635149" sldId="339"/>
            <ac:spMk id="63" creationId="{036CE871-8488-4688-8CB6-AFBC3DB89E71}"/>
          </ac:spMkLst>
        </pc:spChg>
        <pc:spChg chg="add mod">
          <ac:chgData name="Kulinich Bohdan" userId="48e65c9f34e137d0" providerId="LiveId" clId="{788CA101-3471-4433-8A34-35FEE591D47D}" dt="2019-11-27T12:24:33.163" v="2325" actId="1076"/>
          <ac:spMkLst>
            <pc:docMk/>
            <pc:sldMk cId="263635149" sldId="339"/>
            <ac:spMk id="64" creationId="{97271FF5-093A-4DE3-8F12-70D59F613666}"/>
          </ac:spMkLst>
        </pc:spChg>
        <pc:spChg chg="add del">
          <ac:chgData name="Kulinich Bohdan" userId="48e65c9f34e137d0" providerId="LiveId" clId="{788CA101-3471-4433-8A34-35FEE591D47D}" dt="2019-11-27T12:27:13.527" v="2334"/>
          <ac:spMkLst>
            <pc:docMk/>
            <pc:sldMk cId="263635149" sldId="339"/>
            <ac:spMk id="65" creationId="{3EF384BF-9569-4F3E-B631-D283DAA3DC25}"/>
          </ac:spMkLst>
        </pc:spChg>
        <pc:spChg chg="add del">
          <ac:chgData name="Kulinich Bohdan" userId="48e65c9f34e137d0" providerId="LiveId" clId="{788CA101-3471-4433-8A34-35FEE591D47D}" dt="2019-11-27T12:27:13.527" v="2334"/>
          <ac:spMkLst>
            <pc:docMk/>
            <pc:sldMk cId="263635149" sldId="339"/>
            <ac:spMk id="66" creationId="{0A1FEBD5-20ED-471E-B306-522A8E8E4DDD}"/>
          </ac:spMkLst>
        </pc:spChg>
        <pc:spChg chg="add del">
          <ac:chgData name="Kulinich Bohdan" userId="48e65c9f34e137d0" providerId="LiveId" clId="{788CA101-3471-4433-8A34-35FEE591D47D}" dt="2019-11-27T12:27:13.527" v="2334"/>
          <ac:spMkLst>
            <pc:docMk/>
            <pc:sldMk cId="263635149" sldId="339"/>
            <ac:spMk id="67" creationId="{F1EC8DCE-4F37-4E0A-94E6-EC64E8A30C9A}"/>
          </ac:spMkLst>
        </pc:spChg>
        <pc:spChg chg="add mod">
          <ac:chgData name="Kulinich Bohdan" userId="48e65c9f34e137d0" providerId="LiveId" clId="{788CA101-3471-4433-8A34-35FEE591D47D}" dt="2019-11-27T12:30:28.203" v="2471" actId="1076"/>
          <ac:spMkLst>
            <pc:docMk/>
            <pc:sldMk cId="263635149" sldId="339"/>
            <ac:spMk id="68" creationId="{F23855E3-E459-48E3-B01F-17024B045C7C}"/>
          </ac:spMkLst>
        </pc:spChg>
        <pc:grpChg chg="add mod">
          <ac:chgData name="Kulinich Bohdan" userId="48e65c9f34e137d0" providerId="LiveId" clId="{788CA101-3471-4433-8A34-35FEE591D47D}" dt="2019-11-27T12:04:03.624" v="2022" actId="164"/>
          <ac:grpSpMkLst>
            <pc:docMk/>
            <pc:sldMk cId="263635149" sldId="339"/>
            <ac:grpSpMk id="2" creationId="{418B39C1-FC78-4501-8F9C-5AB0CB507B82}"/>
          </ac:grpSpMkLst>
        </pc:grpChg>
        <pc:picChg chg="mod">
          <ac:chgData name="Kulinich Bohdan" userId="48e65c9f34e137d0" providerId="LiveId" clId="{788CA101-3471-4433-8A34-35FEE591D47D}" dt="2019-11-27T12:04:03.624" v="2022" actId="164"/>
          <ac:picMkLst>
            <pc:docMk/>
            <pc:sldMk cId="263635149" sldId="339"/>
            <ac:picMk id="9" creationId="{8BDA9F86-6FFB-4BCB-9B97-8077DA5EAFCB}"/>
          </ac:picMkLst>
        </pc:picChg>
        <pc:picChg chg="mod">
          <ac:chgData name="Kulinich Bohdan" userId="48e65c9f34e137d0" providerId="LiveId" clId="{788CA101-3471-4433-8A34-35FEE591D47D}" dt="2019-11-27T12:04:03.624" v="2022" actId="164"/>
          <ac:picMkLst>
            <pc:docMk/>
            <pc:sldMk cId="263635149" sldId="339"/>
            <ac:picMk id="10" creationId="{A4DE6FA8-3AD1-4189-8A65-8A5BA703BC28}"/>
          </ac:picMkLst>
        </pc:picChg>
        <pc:picChg chg="mod">
          <ac:chgData name="Kulinich Bohdan" userId="48e65c9f34e137d0" providerId="LiveId" clId="{788CA101-3471-4433-8A34-35FEE591D47D}" dt="2019-11-27T12:04:03.624" v="2022" actId="164"/>
          <ac:picMkLst>
            <pc:docMk/>
            <pc:sldMk cId="263635149" sldId="339"/>
            <ac:picMk id="11" creationId="{7A219B82-DACD-4794-8960-DA29C7A132D8}"/>
          </ac:picMkLst>
        </pc:picChg>
        <pc:picChg chg="mod">
          <ac:chgData name="Kulinich Bohdan" userId="48e65c9f34e137d0" providerId="LiveId" clId="{788CA101-3471-4433-8A34-35FEE591D47D}" dt="2019-11-27T12:19:59.065" v="2266" actId="1076"/>
          <ac:picMkLst>
            <pc:docMk/>
            <pc:sldMk cId="263635149" sldId="339"/>
            <ac:picMk id="16" creationId="{214B50E5-DD41-4B9F-81DB-7B5D54174E63}"/>
          </ac:picMkLst>
        </pc:picChg>
        <pc:picChg chg="mod">
          <ac:chgData name="Kulinich Bohdan" userId="48e65c9f34e137d0" providerId="LiveId" clId="{788CA101-3471-4433-8A34-35FEE591D47D}" dt="2019-11-27T12:21:35.523" v="2294" actId="1076"/>
          <ac:picMkLst>
            <pc:docMk/>
            <pc:sldMk cId="263635149" sldId="339"/>
            <ac:picMk id="25" creationId="{5881CECB-474C-44D6-B2E8-984AC7F5B99F}"/>
          </ac:picMkLst>
        </pc:picChg>
        <pc:picChg chg="mod">
          <ac:chgData name="Kulinich Bohdan" userId="48e65c9f34e137d0" providerId="LiveId" clId="{788CA101-3471-4433-8A34-35FEE591D47D}" dt="2019-11-27T12:03:01.680" v="2010" actId="1076"/>
          <ac:picMkLst>
            <pc:docMk/>
            <pc:sldMk cId="263635149" sldId="339"/>
            <ac:picMk id="32" creationId="{7A0F6C66-1895-449C-AA3C-10F0625084BF}"/>
          </ac:picMkLst>
        </pc:picChg>
        <pc:picChg chg="add del">
          <ac:chgData name="Kulinich Bohdan" userId="48e65c9f34e137d0" providerId="LiveId" clId="{788CA101-3471-4433-8A34-35FEE591D47D}" dt="2019-11-27T12:03:58.134" v="2021" actId="478"/>
          <ac:picMkLst>
            <pc:docMk/>
            <pc:sldMk cId="263635149" sldId="339"/>
            <ac:picMk id="41" creationId="{3A1626BB-58F1-4DBB-BF4E-C0C99C1A5EAD}"/>
          </ac:picMkLst>
        </pc:picChg>
        <pc:picChg chg="add del">
          <ac:chgData name="Kulinich Bohdan" userId="48e65c9f34e137d0" providerId="LiveId" clId="{788CA101-3471-4433-8A34-35FEE591D47D}" dt="2019-11-27T12:03:58.134" v="2021" actId="478"/>
          <ac:picMkLst>
            <pc:docMk/>
            <pc:sldMk cId="263635149" sldId="339"/>
            <ac:picMk id="42" creationId="{0B30E6DF-C23D-4974-932E-22FDC3AEB509}"/>
          </ac:picMkLst>
        </pc:picChg>
        <pc:picChg chg="add del">
          <ac:chgData name="Kulinich Bohdan" userId="48e65c9f34e137d0" providerId="LiveId" clId="{788CA101-3471-4433-8A34-35FEE591D47D}" dt="2019-11-27T12:03:58.134" v="2021" actId="478"/>
          <ac:picMkLst>
            <pc:docMk/>
            <pc:sldMk cId="263635149" sldId="339"/>
            <ac:picMk id="43" creationId="{9EB0FBF3-F3BF-4816-9CE6-797E60F29DDA}"/>
          </ac:picMkLst>
        </pc:picChg>
        <pc:picChg chg="add mod">
          <ac:chgData name="Kulinich Bohdan" userId="48e65c9f34e137d0" providerId="LiveId" clId="{788CA101-3471-4433-8A34-35FEE591D47D}" dt="2019-11-27T12:07:52.391" v="2045" actId="1076"/>
          <ac:picMkLst>
            <pc:docMk/>
            <pc:sldMk cId="263635149" sldId="339"/>
            <ac:picMk id="44" creationId="{0CA0AF31-A397-43B6-B3A5-599AFD712FC1}"/>
          </ac:picMkLst>
        </pc:picChg>
        <pc:picChg chg="add mod">
          <ac:chgData name="Kulinich Bohdan" userId="48e65c9f34e137d0" providerId="LiveId" clId="{788CA101-3471-4433-8A34-35FEE591D47D}" dt="2019-11-27T12:07:52.391" v="2045" actId="1076"/>
          <ac:picMkLst>
            <pc:docMk/>
            <pc:sldMk cId="263635149" sldId="339"/>
            <ac:picMk id="46" creationId="{9ACEBC6D-9665-4CEF-86D3-2D968373E0BD}"/>
          </ac:picMkLst>
        </pc:picChg>
        <pc:picChg chg="add mod">
          <ac:chgData name="Kulinich Bohdan" userId="48e65c9f34e137d0" providerId="LiveId" clId="{788CA101-3471-4433-8A34-35FEE591D47D}" dt="2019-11-27T12:07:52.391" v="2045" actId="1076"/>
          <ac:picMkLst>
            <pc:docMk/>
            <pc:sldMk cId="263635149" sldId="339"/>
            <ac:picMk id="49" creationId="{2B4F976C-FCB0-42BF-9CB2-6E0A75541569}"/>
          </ac:picMkLst>
        </pc:picChg>
        <pc:picChg chg="add mod">
          <ac:chgData name="Kulinich Bohdan" userId="48e65c9f34e137d0" providerId="LiveId" clId="{788CA101-3471-4433-8A34-35FEE591D47D}" dt="2019-11-27T12:07:52.391" v="2045" actId="1076"/>
          <ac:picMkLst>
            <pc:docMk/>
            <pc:sldMk cId="263635149" sldId="339"/>
            <ac:picMk id="50" creationId="{A181C4F3-1B03-437A-A2F5-5DE6214E5F31}"/>
          </ac:picMkLst>
        </pc:picChg>
        <pc:picChg chg="add mod">
          <ac:chgData name="Kulinich Bohdan" userId="48e65c9f34e137d0" providerId="LiveId" clId="{788CA101-3471-4433-8A34-35FEE591D47D}" dt="2019-11-27T12:07:52.391" v="2045" actId="1076"/>
          <ac:picMkLst>
            <pc:docMk/>
            <pc:sldMk cId="263635149" sldId="339"/>
            <ac:picMk id="51" creationId="{8FE32B87-3F79-48F4-8222-6AF2E2E98491}"/>
          </ac:picMkLst>
        </pc:picChg>
        <pc:picChg chg="add mod">
          <ac:chgData name="Kulinich Bohdan" userId="48e65c9f34e137d0" providerId="LiveId" clId="{788CA101-3471-4433-8A34-35FEE591D47D}" dt="2019-11-27T12:07:52.391" v="2045" actId="1076"/>
          <ac:picMkLst>
            <pc:docMk/>
            <pc:sldMk cId="263635149" sldId="339"/>
            <ac:picMk id="52" creationId="{424656CA-BD56-4DA9-843D-F9446C0C80DF}"/>
          </ac:picMkLst>
        </pc:picChg>
        <pc:cxnChg chg="del">
          <ac:chgData name="Kulinich Bohdan" userId="48e65c9f34e137d0" providerId="LiveId" clId="{788CA101-3471-4433-8A34-35FEE591D47D}" dt="2019-11-27T11:54:31.172" v="1960" actId="478"/>
          <ac:cxnSpMkLst>
            <pc:docMk/>
            <pc:sldMk cId="263635149" sldId="339"/>
            <ac:cxnSpMk id="34" creationId="{160DC24B-8D51-4078-9866-4EA600BA2F39}"/>
          </ac:cxnSpMkLst>
        </pc:cxnChg>
        <pc:cxnChg chg="del">
          <ac:chgData name="Kulinich Bohdan" userId="48e65c9f34e137d0" providerId="LiveId" clId="{788CA101-3471-4433-8A34-35FEE591D47D}" dt="2019-11-27T11:54:36.180" v="1963" actId="478"/>
          <ac:cxnSpMkLst>
            <pc:docMk/>
            <pc:sldMk cId="263635149" sldId="339"/>
            <ac:cxnSpMk id="40" creationId="{FF7A02CD-38AD-402A-9661-7F146EEFF56D}"/>
          </ac:cxnSpMkLst>
        </pc:cxnChg>
        <pc:cxnChg chg="add mod">
          <ac:chgData name="Kulinich Bohdan" userId="48e65c9f34e137d0" providerId="LiveId" clId="{788CA101-3471-4433-8A34-35FEE591D47D}" dt="2019-11-27T12:07:37.228" v="2044" actId="1076"/>
          <ac:cxnSpMkLst>
            <pc:docMk/>
            <pc:sldMk cId="263635149" sldId="339"/>
            <ac:cxnSpMk id="53" creationId="{AE0D62D9-D23A-4B2F-BFCE-95ADAC3F95CB}"/>
          </ac:cxnSpMkLst>
        </pc:cxnChg>
      </pc:sldChg>
      <pc:sldChg chg="addSp delSp modSp add modAnim">
        <pc:chgData name="Kulinich Bohdan" userId="48e65c9f34e137d0" providerId="LiveId" clId="{788CA101-3471-4433-8A34-35FEE591D47D}" dt="2019-11-27T12:33:14.798" v="2487" actId="478"/>
        <pc:sldMkLst>
          <pc:docMk/>
          <pc:sldMk cId="3481288731" sldId="340"/>
        </pc:sldMkLst>
        <pc:spChg chg="add del mod">
          <ac:chgData name="Kulinich Bohdan" userId="48e65c9f34e137d0" providerId="LiveId" clId="{788CA101-3471-4433-8A34-35FEE591D47D}" dt="2019-11-27T12:33:13.699" v="2486" actId="478"/>
          <ac:spMkLst>
            <pc:docMk/>
            <pc:sldMk cId="3481288731" sldId="340"/>
            <ac:spMk id="45" creationId="{14B9A559-0D1A-4216-83B8-7286E18A226B}"/>
          </ac:spMkLst>
        </pc:spChg>
        <pc:grpChg chg="add del mod">
          <ac:chgData name="Kulinich Bohdan" userId="48e65c9f34e137d0" providerId="LiveId" clId="{788CA101-3471-4433-8A34-35FEE591D47D}" dt="2019-11-27T12:33:14.798" v="2487" actId="478"/>
          <ac:grpSpMkLst>
            <pc:docMk/>
            <pc:sldMk cId="3481288731" sldId="340"/>
            <ac:grpSpMk id="65" creationId="{591F9922-F545-41A1-BAD5-DCB415058F3C}"/>
          </ac:grpSpMkLst>
        </pc:grpChg>
      </pc:sldChg>
      <pc:sldChg chg="addSp delSp modSp add delAnim modAnim">
        <pc:chgData name="Kulinich Bohdan" userId="48e65c9f34e137d0" providerId="LiveId" clId="{788CA101-3471-4433-8A34-35FEE591D47D}" dt="2019-11-27T13:11:25.586" v="2827"/>
        <pc:sldMkLst>
          <pc:docMk/>
          <pc:sldMk cId="105514428" sldId="341"/>
        </pc:sldMkLst>
        <pc:spChg chg="del">
          <ac:chgData name="Kulinich Bohdan" userId="48e65c9f34e137d0" providerId="LiveId" clId="{788CA101-3471-4433-8A34-35FEE591D47D}" dt="2019-11-27T12:33:34.113" v="2491" actId="478"/>
          <ac:spMkLst>
            <pc:docMk/>
            <pc:sldMk cId="105514428" sldId="341"/>
            <ac:spMk id="5" creationId="{BD05D0AC-D5E2-4B66-BC2C-0E798826DACC}"/>
          </ac:spMkLst>
        </pc:spChg>
        <pc:spChg chg="add mod">
          <ac:chgData name="Kulinich Bohdan" userId="48e65c9f34e137d0" providerId="LiveId" clId="{788CA101-3471-4433-8A34-35FEE591D47D}" dt="2019-11-27T13:04:28.646" v="2773" actId="207"/>
          <ac:spMkLst>
            <pc:docMk/>
            <pc:sldMk cId="105514428" sldId="341"/>
            <ac:spMk id="12" creationId="{3F068839-30E6-4B9E-BB7F-FC27CF9D7F3D}"/>
          </ac:spMkLst>
        </pc:spChg>
        <pc:spChg chg="del">
          <ac:chgData name="Kulinich Bohdan" userId="48e65c9f34e137d0" providerId="LiveId" clId="{788CA101-3471-4433-8A34-35FEE591D47D}" dt="2019-11-27T12:34:56.858" v="2507" actId="478"/>
          <ac:spMkLst>
            <pc:docMk/>
            <pc:sldMk cId="105514428" sldId="341"/>
            <ac:spMk id="30" creationId="{E0E44371-DD26-43BD-9935-82601A12B6EB}"/>
          </ac:spMkLst>
        </pc:spChg>
        <pc:spChg chg="del">
          <ac:chgData name="Kulinich Bohdan" userId="48e65c9f34e137d0" providerId="LiveId" clId="{788CA101-3471-4433-8A34-35FEE591D47D}" dt="2019-11-27T12:34:53.861" v="2506" actId="478"/>
          <ac:spMkLst>
            <pc:docMk/>
            <pc:sldMk cId="105514428" sldId="341"/>
            <ac:spMk id="38" creationId="{AA761D84-5906-4EBB-8222-2A64F2E24CC8}"/>
          </ac:spMkLst>
        </pc:spChg>
        <pc:spChg chg="mod">
          <ac:chgData name="Kulinich Bohdan" userId="48e65c9f34e137d0" providerId="LiveId" clId="{788CA101-3471-4433-8A34-35FEE591D47D}" dt="2019-11-27T12:33:23.994" v="2488" actId="207"/>
          <ac:spMkLst>
            <pc:docMk/>
            <pc:sldMk cId="105514428" sldId="341"/>
            <ac:spMk id="45" creationId="{14B9A559-0D1A-4216-83B8-7286E18A226B}"/>
          </ac:spMkLst>
        </pc:spChg>
        <pc:spChg chg="del">
          <ac:chgData name="Kulinich Bohdan" userId="48e65c9f34e137d0" providerId="LiveId" clId="{788CA101-3471-4433-8A34-35FEE591D47D}" dt="2019-11-27T12:33:56.851" v="2503" actId="478"/>
          <ac:spMkLst>
            <pc:docMk/>
            <pc:sldMk cId="105514428" sldId="341"/>
            <ac:spMk id="47" creationId="{63F3F3AA-6E14-4E93-A136-B50046FE0720}"/>
          </ac:spMkLst>
        </pc:spChg>
        <pc:spChg chg="del">
          <ac:chgData name="Kulinich Bohdan" userId="48e65c9f34e137d0" providerId="LiveId" clId="{788CA101-3471-4433-8A34-35FEE591D47D}" dt="2019-11-27T12:33:27.580" v="2489" actId="478"/>
          <ac:spMkLst>
            <pc:docMk/>
            <pc:sldMk cId="105514428" sldId="341"/>
            <ac:spMk id="48" creationId="{E0E4CFD7-384E-4213-8640-1E12DFEF5420}"/>
          </ac:spMkLst>
        </pc:spChg>
        <pc:spChg chg="del">
          <ac:chgData name="Kulinich Bohdan" userId="48e65c9f34e137d0" providerId="LiveId" clId="{788CA101-3471-4433-8A34-35FEE591D47D}" dt="2019-11-27T12:33:55.894" v="2502" actId="478"/>
          <ac:spMkLst>
            <pc:docMk/>
            <pc:sldMk cId="105514428" sldId="341"/>
            <ac:spMk id="56" creationId="{D90B66E9-C9C1-4D2E-8A31-528B79FF07CF}"/>
          </ac:spMkLst>
        </pc:spChg>
        <pc:spChg chg="del">
          <ac:chgData name="Kulinich Bohdan" userId="48e65c9f34e137d0" providerId="LiveId" clId="{788CA101-3471-4433-8A34-35FEE591D47D}" dt="2019-11-27T12:33:35.739" v="2493" actId="478"/>
          <ac:spMkLst>
            <pc:docMk/>
            <pc:sldMk cId="105514428" sldId="341"/>
            <ac:spMk id="57" creationId="{A4D4F228-740C-4BA3-9797-FF862355169B}"/>
          </ac:spMkLst>
        </pc:spChg>
        <pc:spChg chg="del">
          <ac:chgData name="Kulinich Bohdan" userId="48e65c9f34e137d0" providerId="LiveId" clId="{788CA101-3471-4433-8A34-35FEE591D47D}" dt="2019-11-27T12:33:34.909" v="2492" actId="478"/>
          <ac:spMkLst>
            <pc:docMk/>
            <pc:sldMk cId="105514428" sldId="341"/>
            <ac:spMk id="58" creationId="{AF821CB2-566B-44AE-A4EC-16E832FD341F}"/>
          </ac:spMkLst>
        </pc:spChg>
        <pc:spChg chg="del">
          <ac:chgData name="Kulinich Bohdan" userId="48e65c9f34e137d0" providerId="LiveId" clId="{788CA101-3471-4433-8A34-35FEE591D47D}" dt="2019-11-27T12:33:36.963" v="2495" actId="478"/>
          <ac:spMkLst>
            <pc:docMk/>
            <pc:sldMk cId="105514428" sldId="341"/>
            <ac:spMk id="59" creationId="{4E7B2EF7-417B-44B1-AFAE-53E1DE52B7E5}"/>
          </ac:spMkLst>
        </pc:spChg>
        <pc:spChg chg="del">
          <ac:chgData name="Kulinich Bohdan" userId="48e65c9f34e137d0" providerId="LiveId" clId="{788CA101-3471-4433-8A34-35FEE591D47D}" dt="2019-11-27T12:33:36.300" v="2494" actId="478"/>
          <ac:spMkLst>
            <pc:docMk/>
            <pc:sldMk cId="105514428" sldId="341"/>
            <ac:spMk id="60" creationId="{9BFE6113-34A3-4CD3-8A8C-79AFF40F3457}"/>
          </ac:spMkLst>
        </pc:spChg>
        <pc:spChg chg="del">
          <ac:chgData name="Kulinich Bohdan" userId="48e65c9f34e137d0" providerId="LiveId" clId="{788CA101-3471-4433-8A34-35FEE591D47D}" dt="2019-11-27T12:33:37.682" v="2496" actId="478"/>
          <ac:spMkLst>
            <pc:docMk/>
            <pc:sldMk cId="105514428" sldId="341"/>
            <ac:spMk id="61" creationId="{325A9641-AF72-4568-922B-C0CEE135F1EB}"/>
          </ac:spMkLst>
        </pc:spChg>
        <pc:spChg chg="del">
          <ac:chgData name="Kulinich Bohdan" userId="48e65c9f34e137d0" providerId="LiveId" clId="{788CA101-3471-4433-8A34-35FEE591D47D}" dt="2019-11-27T12:33:40.233" v="2499" actId="478"/>
          <ac:spMkLst>
            <pc:docMk/>
            <pc:sldMk cId="105514428" sldId="341"/>
            <ac:spMk id="62" creationId="{7C93C44C-8D96-4D8A-9912-3062713495BC}"/>
          </ac:spMkLst>
        </pc:spChg>
        <pc:spChg chg="del">
          <ac:chgData name="Kulinich Bohdan" userId="48e65c9f34e137d0" providerId="LiveId" clId="{788CA101-3471-4433-8A34-35FEE591D47D}" dt="2019-11-27T12:33:39.454" v="2498" actId="478"/>
          <ac:spMkLst>
            <pc:docMk/>
            <pc:sldMk cId="105514428" sldId="341"/>
            <ac:spMk id="63" creationId="{036CE871-8488-4688-8CB6-AFBC3DB89E71}"/>
          </ac:spMkLst>
        </pc:spChg>
        <pc:spChg chg="del">
          <ac:chgData name="Kulinich Bohdan" userId="48e65c9f34e137d0" providerId="LiveId" clId="{788CA101-3471-4433-8A34-35FEE591D47D}" dt="2019-11-27T12:33:38.694" v="2497" actId="478"/>
          <ac:spMkLst>
            <pc:docMk/>
            <pc:sldMk cId="105514428" sldId="341"/>
            <ac:spMk id="64" creationId="{97271FF5-093A-4DE3-8F12-70D59F613666}"/>
          </ac:spMkLst>
        </pc:spChg>
        <pc:spChg chg="add del ord">
          <ac:chgData name="Kulinich Bohdan" userId="48e65c9f34e137d0" providerId="LiveId" clId="{788CA101-3471-4433-8A34-35FEE591D47D}" dt="2019-11-27T12:33:59.239" v="2505" actId="478"/>
          <ac:spMkLst>
            <pc:docMk/>
            <pc:sldMk cId="105514428" sldId="341"/>
            <ac:spMk id="68" creationId="{F23855E3-E459-48E3-B01F-17024B045C7C}"/>
          </ac:spMkLst>
        </pc:spChg>
        <pc:spChg chg="add">
          <ac:chgData name="Kulinich Bohdan" userId="48e65c9f34e137d0" providerId="LiveId" clId="{788CA101-3471-4433-8A34-35FEE591D47D}" dt="2019-11-27T12:35:01.248" v="2508"/>
          <ac:spMkLst>
            <pc:docMk/>
            <pc:sldMk cId="105514428" sldId="341"/>
            <ac:spMk id="70" creationId="{9F050977-5E4B-4F60-A39D-1A9025BAC52B}"/>
          </ac:spMkLst>
        </pc:spChg>
        <pc:spChg chg="add mod">
          <ac:chgData name="Kulinich Bohdan" userId="48e65c9f34e137d0" providerId="LiveId" clId="{788CA101-3471-4433-8A34-35FEE591D47D}" dt="2019-11-27T12:51:25.068" v="2646" actId="20577"/>
          <ac:spMkLst>
            <pc:docMk/>
            <pc:sldMk cId="105514428" sldId="341"/>
            <ac:spMk id="71" creationId="{1E7B6630-9850-4EC1-BF08-0D9D48A5B145}"/>
          </ac:spMkLst>
        </pc:spChg>
        <pc:spChg chg="add mod">
          <ac:chgData name="Kulinich Bohdan" userId="48e65c9f34e137d0" providerId="LiveId" clId="{788CA101-3471-4433-8A34-35FEE591D47D}" dt="2019-11-27T12:59:31.271" v="2714" actId="1076"/>
          <ac:spMkLst>
            <pc:docMk/>
            <pc:sldMk cId="105514428" sldId="341"/>
            <ac:spMk id="72" creationId="{D2A7B5A8-ACCE-4F8C-AA5A-7A7BBCE538CF}"/>
          </ac:spMkLst>
        </pc:spChg>
        <pc:spChg chg="add mod">
          <ac:chgData name="Kulinich Bohdan" userId="48e65c9f34e137d0" providerId="LiveId" clId="{788CA101-3471-4433-8A34-35FEE591D47D}" dt="2019-11-27T12:59:31.271" v="2714" actId="1076"/>
          <ac:spMkLst>
            <pc:docMk/>
            <pc:sldMk cId="105514428" sldId="341"/>
            <ac:spMk id="73" creationId="{EC141B89-AAB9-4839-B439-8B265FB09CA4}"/>
          </ac:spMkLst>
        </pc:spChg>
        <pc:spChg chg="add mod">
          <ac:chgData name="Kulinich Bohdan" userId="48e65c9f34e137d0" providerId="LiveId" clId="{788CA101-3471-4433-8A34-35FEE591D47D}" dt="2019-11-27T13:05:38.404" v="2800" actId="14100"/>
          <ac:spMkLst>
            <pc:docMk/>
            <pc:sldMk cId="105514428" sldId="341"/>
            <ac:spMk id="74" creationId="{11BB35BD-B33D-4598-B996-B7FB1236DDB9}"/>
          </ac:spMkLst>
        </pc:spChg>
        <pc:spChg chg="add mod">
          <ac:chgData name="Kulinich Bohdan" userId="48e65c9f34e137d0" providerId="LiveId" clId="{788CA101-3471-4433-8A34-35FEE591D47D}" dt="2019-11-27T12:59:31.271" v="2714" actId="1076"/>
          <ac:spMkLst>
            <pc:docMk/>
            <pc:sldMk cId="105514428" sldId="341"/>
            <ac:spMk id="75" creationId="{992B24B6-6EED-4660-86F4-C1C8196EE08F}"/>
          </ac:spMkLst>
        </pc:spChg>
        <pc:spChg chg="add mod">
          <ac:chgData name="Kulinich Bohdan" userId="48e65c9f34e137d0" providerId="LiveId" clId="{788CA101-3471-4433-8A34-35FEE591D47D}" dt="2019-11-27T13:03:41.578" v="2758" actId="1076"/>
          <ac:spMkLst>
            <pc:docMk/>
            <pc:sldMk cId="105514428" sldId="341"/>
            <ac:spMk id="77" creationId="{E9232852-1086-47A9-A5BA-C7CA7E7F786C}"/>
          </ac:spMkLst>
        </pc:spChg>
        <pc:spChg chg="add mod">
          <ac:chgData name="Kulinich Bohdan" userId="48e65c9f34e137d0" providerId="LiveId" clId="{788CA101-3471-4433-8A34-35FEE591D47D}" dt="2019-11-27T13:06:20.712" v="2812" actId="1076"/>
          <ac:spMkLst>
            <pc:docMk/>
            <pc:sldMk cId="105514428" sldId="341"/>
            <ac:spMk id="78" creationId="{0D350F34-90E3-4809-B54E-B1FA591965F3}"/>
          </ac:spMkLst>
        </pc:spChg>
        <pc:spChg chg="add mod">
          <ac:chgData name="Kulinich Bohdan" userId="48e65c9f34e137d0" providerId="LiveId" clId="{788CA101-3471-4433-8A34-35FEE591D47D}" dt="2019-11-27T13:11:17.533" v="2824" actId="207"/>
          <ac:spMkLst>
            <pc:docMk/>
            <pc:sldMk cId="105514428" sldId="341"/>
            <ac:spMk id="79" creationId="{D71E2F1A-E423-4CC7-B9CF-08086E3C660C}"/>
          </ac:spMkLst>
        </pc:spChg>
        <pc:grpChg chg="del">
          <ac:chgData name="Kulinich Bohdan" userId="48e65c9f34e137d0" providerId="LiveId" clId="{788CA101-3471-4433-8A34-35FEE591D47D}" dt="2019-11-27T12:33:29.731" v="2490" actId="478"/>
          <ac:grpSpMkLst>
            <pc:docMk/>
            <pc:sldMk cId="105514428" sldId="341"/>
            <ac:grpSpMk id="2" creationId="{418B39C1-FC78-4501-8F9C-5AB0CB507B82}"/>
          </ac:grpSpMkLst>
        </pc:grpChg>
        <pc:grpChg chg="add mod">
          <ac:chgData name="Kulinich Bohdan" userId="48e65c9f34e137d0" providerId="LiveId" clId="{788CA101-3471-4433-8A34-35FEE591D47D}" dt="2019-11-27T12:37:23.894" v="2545" actId="164"/>
          <ac:grpSpMkLst>
            <pc:docMk/>
            <pc:sldMk cId="105514428" sldId="341"/>
            <ac:grpSpMk id="4" creationId="{EA4A74AB-B130-4C9C-BAE5-AD4DA9BD7EB9}"/>
          </ac:grpSpMkLst>
        </pc:grpChg>
        <pc:picChg chg="mod">
          <ac:chgData name="Kulinich Bohdan" userId="48e65c9f34e137d0" providerId="LiveId" clId="{788CA101-3471-4433-8A34-35FEE591D47D}" dt="2019-11-27T12:37:23.894" v="2545" actId="164"/>
          <ac:picMkLst>
            <pc:docMk/>
            <pc:sldMk cId="105514428" sldId="341"/>
            <ac:picMk id="44" creationId="{0CA0AF31-A397-43B6-B3A5-599AFD712FC1}"/>
          </ac:picMkLst>
        </pc:picChg>
        <pc:picChg chg="mod">
          <ac:chgData name="Kulinich Bohdan" userId="48e65c9f34e137d0" providerId="LiveId" clId="{788CA101-3471-4433-8A34-35FEE591D47D}" dt="2019-11-27T12:37:23.894" v="2545" actId="164"/>
          <ac:picMkLst>
            <pc:docMk/>
            <pc:sldMk cId="105514428" sldId="341"/>
            <ac:picMk id="46" creationId="{9ACEBC6D-9665-4CEF-86D3-2D968373E0BD}"/>
          </ac:picMkLst>
        </pc:picChg>
        <pc:picChg chg="mod">
          <ac:chgData name="Kulinich Bohdan" userId="48e65c9f34e137d0" providerId="LiveId" clId="{788CA101-3471-4433-8A34-35FEE591D47D}" dt="2019-11-27T12:37:23.894" v="2545" actId="164"/>
          <ac:picMkLst>
            <pc:docMk/>
            <pc:sldMk cId="105514428" sldId="341"/>
            <ac:picMk id="49" creationId="{2B4F976C-FCB0-42BF-9CB2-6E0A75541569}"/>
          </ac:picMkLst>
        </pc:picChg>
        <pc:picChg chg="mod">
          <ac:chgData name="Kulinich Bohdan" userId="48e65c9f34e137d0" providerId="LiveId" clId="{788CA101-3471-4433-8A34-35FEE591D47D}" dt="2019-11-27T12:37:23.894" v="2545" actId="164"/>
          <ac:picMkLst>
            <pc:docMk/>
            <pc:sldMk cId="105514428" sldId="341"/>
            <ac:picMk id="50" creationId="{A181C4F3-1B03-437A-A2F5-5DE6214E5F31}"/>
          </ac:picMkLst>
        </pc:picChg>
        <pc:picChg chg="mod">
          <ac:chgData name="Kulinich Bohdan" userId="48e65c9f34e137d0" providerId="LiveId" clId="{788CA101-3471-4433-8A34-35FEE591D47D}" dt="2019-11-27T12:37:23.894" v="2545" actId="164"/>
          <ac:picMkLst>
            <pc:docMk/>
            <pc:sldMk cId="105514428" sldId="341"/>
            <ac:picMk id="51" creationId="{8FE32B87-3F79-48F4-8222-6AF2E2E98491}"/>
          </ac:picMkLst>
        </pc:picChg>
        <pc:picChg chg="mod">
          <ac:chgData name="Kulinich Bohdan" userId="48e65c9f34e137d0" providerId="LiveId" clId="{788CA101-3471-4433-8A34-35FEE591D47D}" dt="2019-11-27T12:37:23.894" v="2545" actId="164"/>
          <ac:picMkLst>
            <pc:docMk/>
            <pc:sldMk cId="105514428" sldId="341"/>
            <ac:picMk id="52" creationId="{424656CA-BD56-4DA9-843D-F9446C0C80DF}"/>
          </ac:picMkLst>
        </pc:picChg>
        <pc:cxnChg chg="add mod">
          <ac:chgData name="Kulinich Bohdan" userId="48e65c9f34e137d0" providerId="LiveId" clId="{788CA101-3471-4433-8A34-35FEE591D47D}" dt="2019-11-27T12:59:31.271" v="2714" actId="1076"/>
          <ac:cxnSpMkLst>
            <pc:docMk/>
            <pc:sldMk cId="105514428" sldId="341"/>
            <ac:cxnSpMk id="76" creationId="{C3DD0328-C917-43CD-BC27-B4AF4C34AE85}"/>
          </ac:cxnSpMkLst>
        </pc:cxnChg>
      </pc:sldChg>
      <pc:sldChg chg="modSp add">
        <pc:chgData name="Kulinich Bohdan" userId="48e65c9f34e137d0" providerId="LiveId" clId="{788CA101-3471-4433-8A34-35FEE591D47D}" dt="2019-11-28T21:25:10.177" v="2972" actId="1076"/>
        <pc:sldMkLst>
          <pc:docMk/>
          <pc:sldMk cId="2912401770" sldId="346"/>
        </pc:sldMkLst>
        <pc:spChg chg="mod">
          <ac:chgData name="Kulinich Bohdan" userId="48e65c9f34e137d0" providerId="LiveId" clId="{788CA101-3471-4433-8A34-35FEE591D47D}" dt="2019-11-28T21:25:10.177" v="2972" actId="1076"/>
          <ac:spMkLst>
            <pc:docMk/>
            <pc:sldMk cId="2912401770" sldId="346"/>
            <ac:spMk id="7" creationId="{00000000-0000-0000-0000-000000000000}"/>
          </ac:spMkLst>
        </pc:spChg>
        <pc:spChg chg="mod">
          <ac:chgData name="Kulinich Bohdan" userId="48e65c9f34e137d0" providerId="LiveId" clId="{788CA101-3471-4433-8A34-35FEE591D47D}" dt="2019-11-28T21:23:57.449" v="2831" actId="20577"/>
          <ac:spMkLst>
            <pc:docMk/>
            <pc:sldMk cId="2912401770" sldId="346"/>
            <ac:spMk id="37" creationId="{00000000-0000-0000-0000-000000000000}"/>
          </ac:spMkLst>
        </pc:spChg>
      </pc:sldChg>
      <pc:sldChg chg="modSp add">
        <pc:chgData name="Kulinich Bohdan" userId="48e65c9f34e137d0" providerId="LiveId" clId="{788CA101-3471-4433-8A34-35FEE591D47D}" dt="2019-11-28T21:33:50.594" v="3103" actId="20577"/>
        <pc:sldMkLst>
          <pc:docMk/>
          <pc:sldMk cId="1011046908" sldId="347"/>
        </pc:sldMkLst>
        <pc:spChg chg="mod">
          <ac:chgData name="Kulinich Bohdan" userId="48e65c9f34e137d0" providerId="LiveId" clId="{788CA101-3471-4433-8A34-35FEE591D47D}" dt="2019-11-28T21:33:50.594" v="3103" actId="20577"/>
          <ac:spMkLst>
            <pc:docMk/>
            <pc:sldMk cId="1011046908" sldId="347"/>
            <ac:spMk id="7" creationId="{00000000-0000-0000-0000-000000000000}"/>
          </ac:spMkLst>
        </pc:spChg>
        <pc:spChg chg="mod">
          <ac:chgData name="Kulinich Bohdan" userId="48e65c9f34e137d0" providerId="LiveId" clId="{788CA101-3471-4433-8A34-35FEE591D47D}" dt="2019-11-28T21:33:07.834" v="2974" actId="20577"/>
          <ac:spMkLst>
            <pc:docMk/>
            <pc:sldMk cId="1011046908" sldId="347"/>
            <ac:spMk id="37" creationId="{00000000-0000-0000-0000-000000000000}"/>
          </ac:spMkLst>
        </pc:spChg>
      </pc:sldChg>
      <pc:sldChg chg="addSp delSp modSp add modAnim">
        <pc:chgData name="Kulinich Bohdan" userId="48e65c9f34e137d0" providerId="LiveId" clId="{788CA101-3471-4433-8A34-35FEE591D47D}" dt="2019-11-29T11:56:00.608" v="3772"/>
        <pc:sldMkLst>
          <pc:docMk/>
          <pc:sldMk cId="1577891844" sldId="348"/>
        </pc:sldMkLst>
        <pc:spChg chg="ord">
          <ac:chgData name="Kulinich Bohdan" userId="48e65c9f34e137d0" providerId="LiveId" clId="{788CA101-3471-4433-8A34-35FEE591D47D}" dt="2019-11-29T11:48:41.827" v="3742" actId="167"/>
          <ac:spMkLst>
            <pc:docMk/>
            <pc:sldMk cId="1577891844" sldId="348"/>
            <ac:spMk id="33" creationId="{6EC824FF-C66F-4055-8DE6-9000E899A291}"/>
          </ac:spMkLst>
        </pc:spChg>
        <pc:spChg chg="ord">
          <ac:chgData name="Kulinich Bohdan" userId="48e65c9f34e137d0" providerId="LiveId" clId="{788CA101-3471-4433-8A34-35FEE591D47D}" dt="2019-11-29T11:48:41.827" v="3742" actId="167"/>
          <ac:spMkLst>
            <pc:docMk/>
            <pc:sldMk cId="1577891844" sldId="348"/>
            <ac:spMk id="49" creationId="{341B18D6-7442-46D4-AA2F-9373F4919C57}"/>
          </ac:spMkLst>
        </pc:spChg>
        <pc:spChg chg="ord">
          <ac:chgData name="Kulinich Bohdan" userId="48e65c9f34e137d0" providerId="LiveId" clId="{788CA101-3471-4433-8A34-35FEE591D47D}" dt="2019-11-29T11:48:41.827" v="3742" actId="167"/>
          <ac:spMkLst>
            <pc:docMk/>
            <pc:sldMk cId="1577891844" sldId="348"/>
            <ac:spMk id="50" creationId="{AC19C6AC-71E0-4B92-8172-6A58870AB94B}"/>
          </ac:spMkLst>
        </pc:spChg>
        <pc:picChg chg="del">
          <ac:chgData name="Kulinich Bohdan" userId="48e65c9f34e137d0" providerId="LiveId" clId="{788CA101-3471-4433-8A34-35FEE591D47D}" dt="2019-11-29T11:51:40.093" v="3750" actId="478"/>
          <ac:picMkLst>
            <pc:docMk/>
            <pc:sldMk cId="1577891844" sldId="348"/>
            <ac:picMk id="17" creationId="{2510470B-78BD-44B1-B943-C7F6AE460767}"/>
          </ac:picMkLst>
        </pc:picChg>
        <pc:picChg chg="del">
          <ac:chgData name="Kulinich Bohdan" userId="48e65c9f34e137d0" providerId="LiveId" clId="{788CA101-3471-4433-8A34-35FEE591D47D}" dt="2019-11-29T11:52:05.937" v="3756" actId="478"/>
          <ac:picMkLst>
            <pc:docMk/>
            <pc:sldMk cId="1577891844" sldId="348"/>
            <ac:picMk id="20" creationId="{A7DF9AB2-5FF2-43C6-9866-970717DAC68A}"/>
          </ac:picMkLst>
        </pc:picChg>
        <pc:picChg chg="del">
          <ac:chgData name="Kulinich Bohdan" userId="48e65c9f34e137d0" providerId="LiveId" clId="{788CA101-3471-4433-8A34-35FEE591D47D}" dt="2019-11-29T11:52:50.432" v="3764" actId="478"/>
          <ac:picMkLst>
            <pc:docMk/>
            <pc:sldMk cId="1577891844" sldId="348"/>
            <ac:picMk id="22" creationId="{ED384178-C6EF-4125-BA47-E3584E3A5EB0}"/>
          </ac:picMkLst>
        </pc:picChg>
        <pc:picChg chg="del">
          <ac:chgData name="Kulinich Bohdan" userId="48e65c9f34e137d0" providerId="LiveId" clId="{788CA101-3471-4433-8A34-35FEE591D47D}" dt="2019-11-29T11:54:35.667" v="3769" actId="478"/>
          <ac:picMkLst>
            <pc:docMk/>
            <pc:sldMk cId="1577891844" sldId="348"/>
            <ac:picMk id="27" creationId="{690D190E-A3F5-44AA-9E69-5EB8DA1CF58F}"/>
          </ac:picMkLst>
        </pc:picChg>
        <pc:picChg chg="add mod">
          <ac:chgData name="Kulinich Bohdan" userId="48e65c9f34e137d0" providerId="LiveId" clId="{788CA101-3471-4433-8A34-35FEE591D47D}" dt="2019-11-29T11:51:46.616" v="3751" actId="1076"/>
          <ac:picMkLst>
            <pc:docMk/>
            <pc:sldMk cId="1577891844" sldId="348"/>
            <ac:picMk id="38" creationId="{EBD27257-953C-427D-91E9-98DE093748A4}"/>
          </ac:picMkLst>
        </pc:picChg>
        <pc:picChg chg="add mod">
          <ac:chgData name="Kulinich Bohdan" userId="48e65c9f34e137d0" providerId="LiveId" clId="{788CA101-3471-4433-8A34-35FEE591D47D}" dt="2019-11-29T11:52:16.883" v="3758" actId="1076"/>
          <ac:picMkLst>
            <pc:docMk/>
            <pc:sldMk cId="1577891844" sldId="348"/>
            <ac:picMk id="41" creationId="{C98A3C01-E92C-455A-85C6-A311517A44C1}"/>
          </ac:picMkLst>
        </pc:picChg>
        <pc:picChg chg="add mod">
          <ac:chgData name="Kulinich Bohdan" userId="48e65c9f34e137d0" providerId="LiveId" clId="{788CA101-3471-4433-8A34-35FEE591D47D}" dt="2019-11-29T11:53:00.499" v="3766" actId="1076"/>
          <ac:picMkLst>
            <pc:docMk/>
            <pc:sldMk cId="1577891844" sldId="348"/>
            <ac:picMk id="42" creationId="{B30CE5D4-353F-4DF9-B948-4B76644BBF61}"/>
          </ac:picMkLst>
        </pc:picChg>
        <pc:picChg chg="add mod">
          <ac:chgData name="Kulinich Bohdan" userId="48e65c9f34e137d0" providerId="LiveId" clId="{788CA101-3471-4433-8A34-35FEE591D47D}" dt="2019-11-29T11:54:40.384" v="3770" actId="1076"/>
          <ac:picMkLst>
            <pc:docMk/>
            <pc:sldMk cId="1577891844" sldId="348"/>
            <ac:picMk id="43" creationId="{77B37F5A-1B56-47B6-8DC5-A83D057C0ACA}"/>
          </ac:picMkLst>
        </pc:picChg>
      </pc:sldChg>
    </pc:docChg>
  </pc:docChgLst>
  <pc:docChgLst>
    <pc:chgData name="Kulinich Bohdan" userId="48e65c9f34e137d0" providerId="LiveId" clId="{6408DC55-ECC3-49D9-A449-9C961BA83448}"/>
    <pc:docChg chg="undo custSel addSld delSld modSld sldOrd">
      <pc:chgData name="Kulinich Bohdan" userId="48e65c9f34e137d0" providerId="LiveId" clId="{6408DC55-ECC3-49D9-A449-9C961BA83448}" dt="2019-10-03T20:19:51.982" v="3286" actId="20577"/>
      <pc:docMkLst>
        <pc:docMk/>
      </pc:docMkLst>
      <pc:sldChg chg="delSp modSp delAnim">
        <pc:chgData name="Kulinich Bohdan" userId="48e65c9f34e137d0" providerId="LiveId" clId="{6408DC55-ECC3-49D9-A449-9C961BA83448}" dt="2019-10-02T04:50:27.717" v="1793" actId="1076"/>
        <pc:sldMkLst>
          <pc:docMk/>
          <pc:sldMk cId="4214866131" sldId="261"/>
        </pc:sldMkLst>
        <pc:spChg chg="mod">
          <ac:chgData name="Kulinich Bohdan" userId="48e65c9f34e137d0" providerId="LiveId" clId="{6408DC55-ECC3-49D9-A449-9C961BA83448}" dt="2019-10-02T04:50:05.200" v="1791" actId="20577"/>
          <ac:spMkLst>
            <pc:docMk/>
            <pc:sldMk cId="4214866131" sldId="261"/>
            <ac:spMk id="7" creationId="{00000000-0000-0000-0000-000000000000}"/>
          </ac:spMkLst>
        </pc:spChg>
        <pc:spChg chg="mod">
          <ac:chgData name="Kulinich Bohdan" userId="48e65c9f34e137d0" providerId="LiveId" clId="{6408DC55-ECC3-49D9-A449-9C961BA83448}" dt="2019-10-02T04:50:27.717" v="1793" actId="1076"/>
          <ac:spMkLst>
            <pc:docMk/>
            <pc:sldMk cId="4214866131" sldId="261"/>
            <ac:spMk id="9" creationId="{00000000-0000-0000-0000-000000000000}"/>
          </ac:spMkLst>
        </pc:spChg>
        <pc:spChg chg="mod">
          <ac:chgData name="Kulinich Bohdan" userId="48e65c9f34e137d0" providerId="LiveId" clId="{6408DC55-ECC3-49D9-A449-9C961BA83448}" dt="2019-10-02T04:50:27.717" v="1793" actId="1076"/>
          <ac:spMkLst>
            <pc:docMk/>
            <pc:sldMk cId="4214866131" sldId="261"/>
            <ac:spMk id="10" creationId="{00000000-0000-0000-0000-000000000000}"/>
          </ac:spMkLst>
        </pc:spChg>
        <pc:spChg chg="del">
          <ac:chgData name="Kulinich Bohdan" userId="48e65c9f34e137d0" providerId="LiveId" clId="{6408DC55-ECC3-49D9-A449-9C961BA83448}" dt="2019-10-02T04:50:22.919" v="1792" actId="478"/>
          <ac:spMkLst>
            <pc:docMk/>
            <pc:sldMk cId="4214866131" sldId="261"/>
            <ac:spMk id="13" creationId="{00000000-0000-0000-0000-000000000000}"/>
          </ac:spMkLst>
        </pc:spChg>
      </pc:sldChg>
      <pc:sldChg chg="delSp modSp delAnim">
        <pc:chgData name="Kulinich Bohdan" userId="48e65c9f34e137d0" providerId="LiveId" clId="{6408DC55-ECC3-49D9-A449-9C961BA83448}" dt="2019-10-03T07:54:31.374" v="2053" actId="20577"/>
        <pc:sldMkLst>
          <pc:docMk/>
          <pc:sldMk cId="3788696724" sldId="262"/>
        </pc:sldMkLst>
        <pc:spChg chg="mod">
          <ac:chgData name="Kulinich Bohdan" userId="48e65c9f34e137d0" providerId="LiveId" clId="{6408DC55-ECC3-49D9-A449-9C961BA83448}" dt="2019-10-03T07:54:31.374" v="2053" actId="20577"/>
          <ac:spMkLst>
            <pc:docMk/>
            <pc:sldMk cId="3788696724" sldId="262"/>
            <ac:spMk id="7" creationId="{00000000-0000-0000-0000-000000000000}"/>
          </ac:spMkLst>
        </pc:spChg>
        <pc:spChg chg="del mod">
          <ac:chgData name="Kulinich Bohdan" userId="48e65c9f34e137d0" providerId="LiveId" clId="{6408DC55-ECC3-49D9-A449-9C961BA83448}" dt="2019-10-03T07:52:46.835" v="1921" actId="478"/>
          <ac:spMkLst>
            <pc:docMk/>
            <pc:sldMk cId="3788696724" sldId="262"/>
            <ac:spMk id="12" creationId="{00000000-0000-0000-0000-000000000000}"/>
          </ac:spMkLst>
        </pc:spChg>
      </pc:sldChg>
      <pc:sldChg chg="delSp modSp delAnim">
        <pc:chgData name="Kulinich Bohdan" userId="48e65c9f34e137d0" providerId="LiveId" clId="{6408DC55-ECC3-49D9-A449-9C961BA83448}" dt="2019-10-03T09:34:29.258" v="2321" actId="1076"/>
        <pc:sldMkLst>
          <pc:docMk/>
          <pc:sldMk cId="3950386982" sldId="263"/>
        </pc:sldMkLst>
        <pc:spChg chg="mod">
          <ac:chgData name="Kulinich Bohdan" userId="48e65c9f34e137d0" providerId="LiveId" clId="{6408DC55-ECC3-49D9-A449-9C961BA83448}" dt="2019-10-03T09:34:29.258" v="2321" actId="1076"/>
          <ac:spMkLst>
            <pc:docMk/>
            <pc:sldMk cId="3950386982" sldId="263"/>
            <ac:spMk id="7" creationId="{00000000-0000-0000-0000-000000000000}"/>
          </ac:spMkLst>
        </pc:spChg>
        <pc:spChg chg="del mod">
          <ac:chgData name="Kulinich Bohdan" userId="48e65c9f34e137d0" providerId="LiveId" clId="{6408DC55-ECC3-49D9-A449-9C961BA83448}" dt="2019-10-03T09:07:11.613" v="2056" actId="478"/>
          <ac:spMkLst>
            <pc:docMk/>
            <pc:sldMk cId="3950386982" sldId="263"/>
            <ac:spMk id="9" creationId="{00000000-0000-0000-0000-000000000000}"/>
          </ac:spMkLst>
        </pc:spChg>
        <pc:spChg chg="del">
          <ac:chgData name="Kulinich Bohdan" userId="48e65c9f34e137d0" providerId="LiveId" clId="{6408DC55-ECC3-49D9-A449-9C961BA83448}" dt="2019-10-03T09:07:10.597" v="2055" actId="478"/>
          <ac:spMkLst>
            <pc:docMk/>
            <pc:sldMk cId="3950386982" sldId="263"/>
            <ac:spMk id="10" creationId="{00000000-0000-0000-0000-000000000000}"/>
          </ac:spMkLst>
        </pc:spChg>
      </pc:sldChg>
      <pc:sldChg chg="del">
        <pc:chgData name="Kulinich Bohdan" userId="48e65c9f34e137d0" providerId="LiveId" clId="{6408DC55-ECC3-49D9-A449-9C961BA83448}" dt="2019-10-01T21:40:23.412" v="1462" actId="2696"/>
        <pc:sldMkLst>
          <pc:docMk/>
          <pc:sldMk cId="880671366" sldId="273"/>
        </pc:sldMkLst>
      </pc:sldChg>
      <pc:sldChg chg="addSp modSp del modAnim">
        <pc:chgData name="Kulinich Bohdan" userId="48e65c9f34e137d0" providerId="LiveId" clId="{6408DC55-ECC3-49D9-A449-9C961BA83448}" dt="2019-10-03T14:17:47.912" v="2624" actId="2696"/>
        <pc:sldMkLst>
          <pc:docMk/>
          <pc:sldMk cId="895084801" sldId="276"/>
        </pc:sldMkLst>
        <pc:spChg chg="mod">
          <ac:chgData name="Kulinich Bohdan" userId="48e65c9f34e137d0" providerId="LiveId" clId="{6408DC55-ECC3-49D9-A449-9C961BA83448}" dt="2019-10-02T04:00:15.273" v="1685" actId="14100"/>
          <ac:spMkLst>
            <pc:docMk/>
            <pc:sldMk cId="895084801" sldId="276"/>
            <ac:spMk id="7" creationId="{00000000-0000-0000-0000-000000000000}"/>
          </ac:spMkLst>
        </pc:spChg>
        <pc:spChg chg="mod">
          <ac:chgData name="Kulinich Bohdan" userId="48e65c9f34e137d0" providerId="LiveId" clId="{6408DC55-ECC3-49D9-A449-9C961BA83448}" dt="2019-10-02T04:00:08.005" v="1684" actId="14100"/>
          <ac:spMkLst>
            <pc:docMk/>
            <pc:sldMk cId="895084801" sldId="276"/>
            <ac:spMk id="8" creationId="{00000000-0000-0000-0000-000000000000}"/>
          </ac:spMkLst>
        </pc:spChg>
        <pc:spChg chg="mod">
          <ac:chgData name="Kulinich Bohdan" userId="48e65c9f34e137d0" providerId="LiveId" clId="{6408DC55-ECC3-49D9-A449-9C961BA83448}" dt="2019-10-02T03:59:53.402" v="1681" actId="20577"/>
          <ac:spMkLst>
            <pc:docMk/>
            <pc:sldMk cId="895084801" sldId="276"/>
            <ac:spMk id="9" creationId="{00000000-0000-0000-0000-000000000000}"/>
          </ac:spMkLst>
        </pc:spChg>
        <pc:spChg chg="add mod">
          <ac:chgData name="Kulinich Bohdan" userId="48e65c9f34e137d0" providerId="LiveId" clId="{6408DC55-ECC3-49D9-A449-9C961BA83448}" dt="2019-10-02T03:59:27.940" v="1675" actId="14100"/>
          <ac:spMkLst>
            <pc:docMk/>
            <pc:sldMk cId="895084801" sldId="276"/>
            <ac:spMk id="11" creationId="{1A2EC906-0744-4AE2-AB25-50AC25B44580}"/>
          </ac:spMkLst>
        </pc:spChg>
        <pc:spChg chg="mod">
          <ac:chgData name="Kulinich Bohdan" userId="48e65c9f34e137d0" providerId="LiveId" clId="{6408DC55-ECC3-49D9-A449-9C961BA83448}" dt="2019-10-02T04:00:04.136" v="1683" actId="14100"/>
          <ac:spMkLst>
            <pc:docMk/>
            <pc:sldMk cId="895084801" sldId="276"/>
            <ac:spMk id="24" creationId="{00000000-0000-0000-0000-000000000000}"/>
          </ac:spMkLst>
        </pc:spChg>
        <pc:picChg chg="mod">
          <ac:chgData name="Kulinich Bohdan" userId="48e65c9f34e137d0" providerId="LiveId" clId="{6408DC55-ECC3-49D9-A449-9C961BA83448}" dt="2019-10-02T03:58:58.056" v="1669" actId="14100"/>
          <ac:picMkLst>
            <pc:docMk/>
            <pc:sldMk cId="895084801" sldId="276"/>
            <ac:picMk id="23" creationId="{00000000-0000-0000-0000-000000000000}"/>
          </ac:picMkLst>
        </pc:picChg>
      </pc:sldChg>
      <pc:sldChg chg="modSp del ord">
        <pc:chgData name="Kulinich Bohdan" userId="48e65c9f34e137d0" providerId="LiveId" clId="{6408DC55-ECC3-49D9-A449-9C961BA83448}" dt="2019-10-03T18:35:29.714" v="2912" actId="2696"/>
        <pc:sldMkLst>
          <pc:docMk/>
          <pc:sldMk cId="651625149" sldId="283"/>
        </pc:sldMkLst>
        <pc:spChg chg="mod">
          <ac:chgData name="Kulinich Bohdan" userId="48e65c9f34e137d0" providerId="LiveId" clId="{6408DC55-ECC3-49D9-A449-9C961BA83448}" dt="2019-10-03T17:15:07.819" v="2688" actId="20577"/>
          <ac:spMkLst>
            <pc:docMk/>
            <pc:sldMk cId="651625149" sldId="283"/>
            <ac:spMk id="7" creationId="{00000000-0000-0000-0000-000000000000}"/>
          </ac:spMkLst>
        </pc:spChg>
        <pc:spChg chg="mod">
          <ac:chgData name="Kulinich Bohdan" userId="48e65c9f34e137d0" providerId="LiveId" clId="{6408DC55-ECC3-49D9-A449-9C961BA83448}" dt="2019-10-03T17:17:43.264" v="2761" actId="20577"/>
          <ac:spMkLst>
            <pc:docMk/>
            <pc:sldMk cId="651625149" sldId="283"/>
            <ac:spMk id="35" creationId="{00000000-0000-0000-0000-000000000000}"/>
          </ac:spMkLst>
        </pc:spChg>
        <pc:spChg chg="mod">
          <ac:chgData name="Kulinich Bohdan" userId="48e65c9f34e137d0" providerId="LiveId" clId="{6408DC55-ECC3-49D9-A449-9C961BA83448}" dt="2019-10-03T17:12:11.762" v="2626" actId="20577"/>
          <ac:spMkLst>
            <pc:docMk/>
            <pc:sldMk cId="651625149" sldId="283"/>
            <ac:spMk id="54" creationId="{00000000-0000-0000-0000-000000000000}"/>
          </ac:spMkLst>
        </pc:spChg>
        <pc:spChg chg="mod">
          <ac:chgData name="Kulinich Bohdan" userId="48e65c9f34e137d0" providerId="LiveId" clId="{6408DC55-ECC3-49D9-A449-9C961BA83448}" dt="2019-10-03T17:12:08.266" v="2625" actId="20577"/>
          <ac:spMkLst>
            <pc:docMk/>
            <pc:sldMk cId="651625149" sldId="283"/>
            <ac:spMk id="55" creationId="{00000000-0000-0000-0000-000000000000}"/>
          </ac:spMkLst>
        </pc:spChg>
        <pc:spChg chg="mod">
          <ac:chgData name="Kulinich Bohdan" userId="48e65c9f34e137d0" providerId="LiveId" clId="{6408DC55-ECC3-49D9-A449-9C961BA83448}" dt="2019-10-03T17:12:14.839" v="2627" actId="20577"/>
          <ac:spMkLst>
            <pc:docMk/>
            <pc:sldMk cId="651625149" sldId="283"/>
            <ac:spMk id="57" creationId="{00000000-0000-0000-0000-000000000000}"/>
          </ac:spMkLst>
        </pc:spChg>
      </pc:sldChg>
      <pc:sldChg chg="modSp">
        <pc:chgData name="Kulinich Bohdan" userId="48e65c9f34e137d0" providerId="LiveId" clId="{6408DC55-ECC3-49D9-A449-9C961BA83448}" dt="2019-10-03T20:19:51.982" v="3286" actId="20577"/>
        <pc:sldMkLst>
          <pc:docMk/>
          <pc:sldMk cId="4006822545" sldId="285"/>
        </pc:sldMkLst>
        <pc:graphicFrameChg chg="modGraphic">
          <ac:chgData name="Kulinich Bohdan" userId="48e65c9f34e137d0" providerId="LiveId" clId="{6408DC55-ECC3-49D9-A449-9C961BA83448}" dt="2019-10-03T20:19:31.457" v="3277" actId="20577"/>
          <ac:graphicFrameMkLst>
            <pc:docMk/>
            <pc:sldMk cId="4006822545" sldId="285"/>
            <ac:graphicFrameMk id="4" creationId="{00000000-0000-0000-0000-000000000000}"/>
          </ac:graphicFrameMkLst>
        </pc:graphicFrameChg>
        <pc:graphicFrameChg chg="mod modGraphic">
          <ac:chgData name="Kulinich Bohdan" userId="48e65c9f34e137d0" providerId="LiveId" clId="{6408DC55-ECC3-49D9-A449-9C961BA83448}" dt="2019-10-03T20:19:38.359" v="3278"/>
          <ac:graphicFrameMkLst>
            <pc:docMk/>
            <pc:sldMk cId="4006822545" sldId="285"/>
            <ac:graphicFrameMk id="28" creationId="{00000000-0000-0000-0000-000000000000}"/>
          </ac:graphicFrameMkLst>
        </pc:graphicFrameChg>
        <pc:graphicFrameChg chg="mod modGraphic">
          <ac:chgData name="Kulinich Bohdan" userId="48e65c9f34e137d0" providerId="LiveId" clId="{6408DC55-ECC3-49D9-A449-9C961BA83448}" dt="2019-10-03T20:19:51.982" v="3286" actId="20577"/>
          <ac:graphicFrameMkLst>
            <pc:docMk/>
            <pc:sldMk cId="4006822545" sldId="285"/>
            <ac:graphicFrameMk id="29" creationId="{00000000-0000-0000-0000-000000000000}"/>
          </ac:graphicFrameMkLst>
        </pc:graphicFrameChg>
        <pc:graphicFrameChg chg="mod modGraphic">
          <ac:chgData name="Kulinich Bohdan" userId="48e65c9f34e137d0" providerId="LiveId" clId="{6408DC55-ECC3-49D9-A449-9C961BA83448}" dt="2019-10-03T20:19:49.548" v="3284" actId="20577"/>
          <ac:graphicFrameMkLst>
            <pc:docMk/>
            <pc:sldMk cId="4006822545" sldId="285"/>
            <ac:graphicFrameMk id="30" creationId="{00000000-0000-0000-0000-000000000000}"/>
          </ac:graphicFrameMkLst>
        </pc:graphicFrameChg>
      </pc:sldChg>
      <pc:sldChg chg="addSp delSp modSp delAnim modAnim">
        <pc:chgData name="Kulinich Bohdan" userId="48e65c9f34e137d0" providerId="LiveId" clId="{6408DC55-ECC3-49D9-A449-9C961BA83448}" dt="2019-09-27T16:26:52.097" v="418" actId="1076"/>
        <pc:sldMkLst>
          <pc:docMk/>
          <pc:sldMk cId="4256551153" sldId="287"/>
        </pc:sldMkLst>
        <pc:spChg chg="mod">
          <ac:chgData name="Kulinich Bohdan" userId="48e65c9f34e137d0" providerId="LiveId" clId="{6408DC55-ECC3-49D9-A449-9C961BA83448}" dt="2019-09-26T16:34:43.747" v="78" actId="20577"/>
          <ac:spMkLst>
            <pc:docMk/>
            <pc:sldMk cId="4256551153" sldId="287"/>
            <ac:spMk id="4" creationId="{00000000-0000-0000-0000-000000000000}"/>
          </ac:spMkLst>
        </pc:spChg>
        <pc:spChg chg="add mod">
          <ac:chgData name="Kulinich Bohdan" userId="48e65c9f34e137d0" providerId="LiveId" clId="{6408DC55-ECC3-49D9-A449-9C961BA83448}" dt="2019-09-27T16:16:48.305" v="297" actId="1076"/>
          <ac:spMkLst>
            <pc:docMk/>
            <pc:sldMk cId="4256551153" sldId="287"/>
            <ac:spMk id="10" creationId="{95053B4A-4F4C-40E4-936D-69838EDDB4BE}"/>
          </ac:spMkLst>
        </pc:spChg>
        <pc:spChg chg="add mod">
          <ac:chgData name="Kulinich Bohdan" userId="48e65c9f34e137d0" providerId="LiveId" clId="{6408DC55-ECC3-49D9-A449-9C961BA83448}" dt="2019-09-27T16:16:48.305" v="297" actId="1076"/>
          <ac:spMkLst>
            <pc:docMk/>
            <pc:sldMk cId="4256551153" sldId="287"/>
            <ac:spMk id="11" creationId="{C11C05EB-97EC-4287-8A59-788586017CDF}"/>
          </ac:spMkLst>
        </pc:spChg>
        <pc:spChg chg="add mod">
          <ac:chgData name="Kulinich Bohdan" userId="48e65c9f34e137d0" providerId="LiveId" clId="{6408DC55-ECC3-49D9-A449-9C961BA83448}" dt="2019-09-27T16:14:57.199" v="294" actId="1076"/>
          <ac:spMkLst>
            <pc:docMk/>
            <pc:sldMk cId="4256551153" sldId="287"/>
            <ac:spMk id="12" creationId="{68B53E84-A65B-46B3-A273-D5A649BC2EB3}"/>
          </ac:spMkLst>
        </pc:spChg>
        <pc:spChg chg="add mod">
          <ac:chgData name="Kulinich Bohdan" userId="48e65c9f34e137d0" providerId="LiveId" clId="{6408DC55-ECC3-49D9-A449-9C961BA83448}" dt="2019-09-26T18:38:20.308" v="95" actId="20577"/>
          <ac:spMkLst>
            <pc:docMk/>
            <pc:sldMk cId="4256551153" sldId="287"/>
            <ac:spMk id="13" creationId="{3754E691-2B6E-4239-B59F-E0F08F0FD405}"/>
          </ac:spMkLst>
        </pc:spChg>
        <pc:spChg chg="add mod">
          <ac:chgData name="Kulinich Bohdan" userId="48e65c9f34e137d0" providerId="LiveId" clId="{6408DC55-ECC3-49D9-A449-9C961BA83448}" dt="2019-09-26T18:39:49.427" v="114" actId="1076"/>
          <ac:spMkLst>
            <pc:docMk/>
            <pc:sldMk cId="4256551153" sldId="287"/>
            <ac:spMk id="14" creationId="{85BC9D69-EF51-4FB4-A683-489BC69B041D}"/>
          </ac:spMkLst>
        </pc:spChg>
        <pc:spChg chg="add mod">
          <ac:chgData name="Kulinich Bohdan" userId="48e65c9f34e137d0" providerId="LiveId" clId="{6408DC55-ECC3-49D9-A449-9C961BA83448}" dt="2019-09-27T16:15:07.781" v="295" actId="1076"/>
          <ac:spMkLst>
            <pc:docMk/>
            <pc:sldMk cId="4256551153" sldId="287"/>
            <ac:spMk id="15" creationId="{1C54152B-8EB0-4C93-9C53-DA4538356F3E}"/>
          </ac:spMkLst>
        </pc:spChg>
        <pc:spChg chg="add mod">
          <ac:chgData name="Kulinich Bohdan" userId="48e65c9f34e137d0" providerId="LiveId" clId="{6408DC55-ECC3-49D9-A449-9C961BA83448}" dt="2019-09-27T16:15:07.781" v="295" actId="1076"/>
          <ac:spMkLst>
            <pc:docMk/>
            <pc:sldMk cId="4256551153" sldId="287"/>
            <ac:spMk id="16" creationId="{8153751B-83B5-40E2-9210-415ECFA485F2}"/>
          </ac:spMkLst>
        </pc:spChg>
        <pc:spChg chg="add mod">
          <ac:chgData name="Kulinich Bohdan" userId="48e65c9f34e137d0" providerId="LiveId" clId="{6408DC55-ECC3-49D9-A449-9C961BA83448}" dt="2019-09-26T18:43:51.333" v="202" actId="14100"/>
          <ac:spMkLst>
            <pc:docMk/>
            <pc:sldMk cId="4256551153" sldId="287"/>
            <ac:spMk id="17" creationId="{1AFA9BD3-F262-4BD0-8222-968889ECFD16}"/>
          </ac:spMkLst>
        </pc:spChg>
        <pc:spChg chg="add mod">
          <ac:chgData name="Kulinich Bohdan" userId="48e65c9f34e137d0" providerId="LiveId" clId="{6408DC55-ECC3-49D9-A449-9C961BA83448}" dt="2019-09-26T18:43:47.871" v="201" actId="14100"/>
          <ac:spMkLst>
            <pc:docMk/>
            <pc:sldMk cId="4256551153" sldId="287"/>
            <ac:spMk id="18" creationId="{3D994379-22D7-45B4-BA56-5FE5F03DE00F}"/>
          </ac:spMkLst>
        </pc:spChg>
        <pc:spChg chg="add mod">
          <ac:chgData name="Kulinich Bohdan" userId="48e65c9f34e137d0" providerId="LiveId" clId="{6408DC55-ECC3-49D9-A449-9C961BA83448}" dt="2019-09-27T16:17:51.564" v="313" actId="20577"/>
          <ac:spMkLst>
            <pc:docMk/>
            <pc:sldMk cId="4256551153" sldId="287"/>
            <ac:spMk id="19" creationId="{274A8ACA-BE38-4DDE-B7C8-7E355784D092}"/>
          </ac:spMkLst>
        </pc:spChg>
        <pc:spChg chg="add mod">
          <ac:chgData name="Kulinich Bohdan" userId="48e65c9f34e137d0" providerId="LiveId" clId="{6408DC55-ECC3-49D9-A449-9C961BA83448}" dt="2019-09-27T16:18:13.091" v="320" actId="20577"/>
          <ac:spMkLst>
            <pc:docMk/>
            <pc:sldMk cId="4256551153" sldId="287"/>
            <ac:spMk id="20" creationId="{E1DAE339-DB79-466A-B797-944AB949186E}"/>
          </ac:spMkLst>
        </pc:spChg>
        <pc:spChg chg="del">
          <ac:chgData name="Kulinich Bohdan" userId="48e65c9f34e137d0" providerId="LiveId" clId="{6408DC55-ECC3-49D9-A449-9C961BA83448}" dt="2019-09-26T16:33:28.035" v="41" actId="478"/>
          <ac:spMkLst>
            <pc:docMk/>
            <pc:sldMk cId="4256551153" sldId="287"/>
            <ac:spMk id="21" creationId="{00000000-0000-0000-0000-000000000000}"/>
          </ac:spMkLst>
        </pc:spChg>
        <pc:spChg chg="add mod">
          <ac:chgData name="Kulinich Bohdan" userId="48e65c9f34e137d0" providerId="LiveId" clId="{6408DC55-ECC3-49D9-A449-9C961BA83448}" dt="2019-09-27T16:17:38.373" v="310" actId="20577"/>
          <ac:spMkLst>
            <pc:docMk/>
            <pc:sldMk cId="4256551153" sldId="287"/>
            <ac:spMk id="21" creationId="{7A4B340A-59D4-40E2-A5B7-F015C54A5E7E}"/>
          </ac:spMkLst>
        </pc:spChg>
        <pc:spChg chg="del">
          <ac:chgData name="Kulinich Bohdan" userId="48e65c9f34e137d0" providerId="LiveId" clId="{6408DC55-ECC3-49D9-A449-9C961BA83448}" dt="2019-09-26T16:33:26.869" v="40" actId="478"/>
          <ac:spMkLst>
            <pc:docMk/>
            <pc:sldMk cId="4256551153" sldId="287"/>
            <ac:spMk id="22" creationId="{00000000-0000-0000-0000-000000000000}"/>
          </ac:spMkLst>
        </pc:spChg>
        <pc:spChg chg="add mod">
          <ac:chgData name="Kulinich Bohdan" userId="48e65c9f34e137d0" providerId="LiveId" clId="{6408DC55-ECC3-49D9-A449-9C961BA83448}" dt="2019-09-27T16:24:08.569" v="370" actId="14100"/>
          <ac:spMkLst>
            <pc:docMk/>
            <pc:sldMk cId="4256551153" sldId="287"/>
            <ac:spMk id="22" creationId="{9F7622FA-00CE-46D3-8F23-D6A7C303635C}"/>
          </ac:spMkLst>
        </pc:spChg>
        <pc:spChg chg="del">
          <ac:chgData name="Kulinich Bohdan" userId="48e65c9f34e137d0" providerId="LiveId" clId="{6408DC55-ECC3-49D9-A449-9C961BA83448}" dt="2019-09-26T16:33:25.795" v="39" actId="478"/>
          <ac:spMkLst>
            <pc:docMk/>
            <pc:sldMk cId="4256551153" sldId="287"/>
            <ac:spMk id="23" creationId="{00000000-0000-0000-0000-000000000000}"/>
          </ac:spMkLst>
        </pc:spChg>
        <pc:spChg chg="add mod">
          <ac:chgData name="Kulinich Bohdan" userId="48e65c9f34e137d0" providerId="LiveId" clId="{6408DC55-ECC3-49D9-A449-9C961BA83448}" dt="2019-09-27T16:26:33.483" v="416" actId="1076"/>
          <ac:spMkLst>
            <pc:docMk/>
            <pc:sldMk cId="4256551153" sldId="287"/>
            <ac:spMk id="23" creationId="{4A5478C4-6DA6-4815-B745-E33C3115D459}"/>
          </ac:spMkLst>
        </pc:spChg>
        <pc:spChg chg="add mod">
          <ac:chgData name="Kulinich Bohdan" userId="48e65c9f34e137d0" providerId="LiveId" clId="{6408DC55-ECC3-49D9-A449-9C961BA83448}" dt="2019-09-27T16:26:52.097" v="418" actId="1076"/>
          <ac:spMkLst>
            <pc:docMk/>
            <pc:sldMk cId="4256551153" sldId="287"/>
            <ac:spMk id="24" creationId="{72EC11E2-66D6-43C5-B242-7E8D283666AF}"/>
          </ac:spMkLst>
        </pc:spChg>
        <pc:spChg chg="del">
          <ac:chgData name="Kulinich Bohdan" userId="48e65c9f34e137d0" providerId="LiveId" clId="{6408DC55-ECC3-49D9-A449-9C961BA83448}" dt="2019-09-26T16:33:23.616" v="37" actId="478"/>
          <ac:spMkLst>
            <pc:docMk/>
            <pc:sldMk cId="4256551153" sldId="287"/>
            <ac:spMk id="27" creationId="{00000000-0000-0000-0000-000000000000}"/>
          </ac:spMkLst>
        </pc:spChg>
        <pc:spChg chg="del">
          <ac:chgData name="Kulinich Bohdan" userId="48e65c9f34e137d0" providerId="LiveId" clId="{6408DC55-ECC3-49D9-A449-9C961BA83448}" dt="2019-09-26T16:33:18.710" v="33" actId="478"/>
          <ac:spMkLst>
            <pc:docMk/>
            <pc:sldMk cId="4256551153" sldId="287"/>
            <ac:spMk id="32" creationId="{00000000-0000-0000-0000-000000000000}"/>
          </ac:spMkLst>
        </pc:spChg>
        <pc:spChg chg="del">
          <ac:chgData name="Kulinich Bohdan" userId="48e65c9f34e137d0" providerId="LiveId" clId="{6408DC55-ECC3-49D9-A449-9C961BA83448}" dt="2019-09-26T16:33:22.100" v="36" actId="478"/>
          <ac:spMkLst>
            <pc:docMk/>
            <pc:sldMk cId="4256551153" sldId="287"/>
            <ac:spMk id="37" creationId="{00000000-0000-0000-0000-000000000000}"/>
          </ac:spMkLst>
        </pc:spChg>
        <pc:picChg chg="del">
          <ac:chgData name="Kulinich Bohdan" userId="48e65c9f34e137d0" providerId="LiveId" clId="{6408DC55-ECC3-49D9-A449-9C961BA83448}" dt="2019-09-26T16:33:19.880" v="34" actId="478"/>
          <ac:picMkLst>
            <pc:docMk/>
            <pc:sldMk cId="4256551153" sldId="287"/>
            <ac:picMk id="5" creationId="{00000000-0000-0000-0000-000000000000}"/>
          </ac:picMkLst>
        </pc:picChg>
        <pc:cxnChg chg="del">
          <ac:chgData name="Kulinich Bohdan" userId="48e65c9f34e137d0" providerId="LiveId" clId="{6408DC55-ECC3-49D9-A449-9C961BA83448}" dt="2019-09-26T16:33:24.881" v="38" actId="478"/>
          <ac:cxnSpMkLst>
            <pc:docMk/>
            <pc:sldMk cId="4256551153" sldId="287"/>
            <ac:cxnSpMk id="6" creationId="{00000000-0000-0000-0000-000000000000}"/>
          </ac:cxnSpMkLst>
        </pc:cxnChg>
        <pc:cxnChg chg="del">
          <ac:chgData name="Kulinich Bohdan" userId="48e65c9f34e137d0" providerId="LiveId" clId="{6408DC55-ECC3-49D9-A449-9C961BA83448}" dt="2019-09-26T16:33:20.894" v="35" actId="478"/>
          <ac:cxnSpMkLst>
            <pc:docMk/>
            <pc:sldMk cId="4256551153" sldId="287"/>
            <ac:cxnSpMk id="34" creationId="{00000000-0000-0000-0000-000000000000}"/>
          </ac:cxnSpMkLst>
        </pc:cxnChg>
      </pc:sldChg>
      <pc:sldChg chg="del">
        <pc:chgData name="Kulinich Bohdan" userId="48e65c9f34e137d0" providerId="LiveId" clId="{6408DC55-ECC3-49D9-A449-9C961BA83448}" dt="2019-10-03T14:15:57.962" v="2621" actId="2696"/>
        <pc:sldMkLst>
          <pc:docMk/>
          <pc:sldMk cId="2747872797" sldId="303"/>
        </pc:sldMkLst>
      </pc:sldChg>
      <pc:sldChg chg="delSp modSp delAnim">
        <pc:chgData name="Kulinich Bohdan" userId="48e65c9f34e137d0" providerId="LiveId" clId="{6408DC55-ECC3-49D9-A449-9C961BA83448}" dt="2019-10-03T14:01:08.883" v="2620" actId="1076"/>
        <pc:sldMkLst>
          <pc:docMk/>
          <pc:sldMk cId="3718271295" sldId="304"/>
        </pc:sldMkLst>
        <pc:spChg chg="mod">
          <ac:chgData name="Kulinich Bohdan" userId="48e65c9f34e137d0" providerId="LiveId" clId="{6408DC55-ECC3-49D9-A449-9C961BA83448}" dt="2019-10-03T14:01:08.883" v="2620" actId="1076"/>
          <ac:spMkLst>
            <pc:docMk/>
            <pc:sldMk cId="3718271295" sldId="304"/>
            <ac:spMk id="7" creationId="{00000000-0000-0000-0000-000000000000}"/>
          </ac:spMkLst>
        </pc:spChg>
        <pc:spChg chg="del">
          <ac:chgData name="Kulinich Bohdan" userId="48e65c9f34e137d0" providerId="LiveId" clId="{6408DC55-ECC3-49D9-A449-9C961BA83448}" dt="2019-10-03T13:58:10.923" v="2353" actId="478"/>
          <ac:spMkLst>
            <pc:docMk/>
            <pc:sldMk cId="3718271295" sldId="304"/>
            <ac:spMk id="8" creationId="{00000000-0000-0000-0000-000000000000}"/>
          </ac:spMkLst>
        </pc:spChg>
        <pc:spChg chg="del">
          <ac:chgData name="Kulinich Bohdan" userId="48e65c9f34e137d0" providerId="LiveId" clId="{6408DC55-ECC3-49D9-A449-9C961BA83448}" dt="2019-10-03T13:58:11.679" v="2354" actId="478"/>
          <ac:spMkLst>
            <pc:docMk/>
            <pc:sldMk cId="3718271295" sldId="304"/>
            <ac:spMk id="9" creationId="{00000000-0000-0000-0000-000000000000}"/>
          </ac:spMkLst>
        </pc:spChg>
      </pc:sldChg>
      <pc:sldChg chg="del">
        <pc:chgData name="Kulinich Bohdan" userId="48e65c9f34e137d0" providerId="LiveId" clId="{6408DC55-ECC3-49D9-A449-9C961BA83448}" dt="2019-10-03T14:16:00.107" v="2622" actId="2696"/>
        <pc:sldMkLst>
          <pc:docMk/>
          <pc:sldMk cId="2523760687" sldId="305"/>
        </pc:sldMkLst>
      </pc:sldChg>
      <pc:sldChg chg="addSp modSp modAnim">
        <pc:chgData name="Kulinich Bohdan" userId="48e65c9f34e137d0" providerId="LiveId" clId="{6408DC55-ECC3-49D9-A449-9C961BA83448}" dt="2019-10-03T18:17:19.593" v="2909" actId="207"/>
        <pc:sldMkLst>
          <pc:docMk/>
          <pc:sldMk cId="105372732" sldId="309"/>
        </pc:sldMkLst>
        <pc:spChg chg="add mod">
          <ac:chgData name="Kulinich Bohdan" userId="48e65c9f34e137d0" providerId="LiveId" clId="{6408DC55-ECC3-49D9-A449-9C961BA83448}" dt="2019-10-03T18:17:19.593" v="2909" actId="207"/>
          <ac:spMkLst>
            <pc:docMk/>
            <pc:sldMk cId="105372732" sldId="309"/>
            <ac:spMk id="5" creationId="{B12DF0F0-5AB1-40AE-8448-5929B188A0B0}"/>
          </ac:spMkLst>
        </pc:spChg>
        <pc:spChg chg="add mod">
          <ac:chgData name="Kulinich Bohdan" userId="48e65c9f34e137d0" providerId="LiveId" clId="{6408DC55-ECC3-49D9-A449-9C961BA83448}" dt="2019-10-03T18:17:15.962" v="2908" actId="207"/>
          <ac:spMkLst>
            <pc:docMk/>
            <pc:sldMk cId="105372732" sldId="309"/>
            <ac:spMk id="6" creationId="{88CFD3B4-6753-4289-91E0-6901CF601642}"/>
          </ac:spMkLst>
        </pc:spChg>
        <pc:spChg chg="add mod">
          <ac:chgData name="Kulinich Bohdan" userId="48e65c9f34e137d0" providerId="LiveId" clId="{6408DC55-ECC3-49D9-A449-9C961BA83448}" dt="2019-10-01T20:57:37.714" v="1298" actId="1076"/>
          <ac:spMkLst>
            <pc:docMk/>
            <pc:sldMk cId="105372732" sldId="309"/>
            <ac:spMk id="8" creationId="{0E98DAC1-322B-44FD-BAF6-E953F0DC3D0E}"/>
          </ac:spMkLst>
        </pc:spChg>
        <pc:picChg chg="add mod">
          <ac:chgData name="Kulinich Bohdan" userId="48e65c9f34e137d0" providerId="LiveId" clId="{6408DC55-ECC3-49D9-A449-9C961BA83448}" dt="2019-10-01T20:57:37.714" v="1298" actId="1076"/>
          <ac:picMkLst>
            <pc:docMk/>
            <pc:sldMk cId="105372732" sldId="309"/>
            <ac:picMk id="7" creationId="{F17CD703-B4DD-4ED5-8079-C29873EE01DD}"/>
          </ac:picMkLst>
        </pc:picChg>
      </pc:sldChg>
      <pc:sldChg chg="del">
        <pc:chgData name="Kulinich Bohdan" userId="48e65c9f34e137d0" providerId="LiveId" clId="{6408DC55-ECC3-49D9-A449-9C961BA83448}" dt="2019-10-01T21:40:20.134" v="1461" actId="2696"/>
        <pc:sldMkLst>
          <pc:docMk/>
          <pc:sldMk cId="2021554697" sldId="311"/>
        </pc:sldMkLst>
      </pc:sldChg>
      <pc:sldChg chg="addSp delSp modSp addAnim delAnim modAnim">
        <pc:chgData name="Kulinich Bohdan" userId="48e65c9f34e137d0" providerId="LiveId" clId="{6408DC55-ECC3-49D9-A449-9C961BA83448}" dt="2019-09-29T17:54:23.378" v="527" actId="14100"/>
        <pc:sldMkLst>
          <pc:docMk/>
          <pc:sldMk cId="2385217454" sldId="315"/>
        </pc:sldMkLst>
        <pc:spChg chg="mod">
          <ac:chgData name="Kulinich Bohdan" userId="48e65c9f34e137d0" providerId="LiveId" clId="{6408DC55-ECC3-49D9-A449-9C961BA83448}" dt="2019-09-29T17:50:40.209" v="493" actId="1076"/>
          <ac:spMkLst>
            <pc:docMk/>
            <pc:sldMk cId="2385217454" sldId="315"/>
            <ac:spMk id="11" creationId="{8918E6E3-9553-4C4A-9E57-B18EA877BBC9}"/>
          </ac:spMkLst>
        </pc:spChg>
        <pc:spChg chg="mod">
          <ac:chgData name="Kulinich Bohdan" userId="48e65c9f34e137d0" providerId="LiveId" clId="{6408DC55-ECC3-49D9-A449-9C961BA83448}" dt="2019-09-29T17:50:40.209" v="493" actId="1076"/>
          <ac:spMkLst>
            <pc:docMk/>
            <pc:sldMk cId="2385217454" sldId="315"/>
            <ac:spMk id="13" creationId="{1EEAB063-2E3B-43BE-ABCC-BA55F7EF6FC9}"/>
          </ac:spMkLst>
        </pc:spChg>
        <pc:spChg chg="mod">
          <ac:chgData name="Kulinich Bohdan" userId="48e65c9f34e137d0" providerId="LiveId" clId="{6408DC55-ECC3-49D9-A449-9C961BA83448}" dt="2019-09-29T17:50:40.209" v="493" actId="1076"/>
          <ac:spMkLst>
            <pc:docMk/>
            <pc:sldMk cId="2385217454" sldId="315"/>
            <ac:spMk id="14" creationId="{3C5A5C69-4D6C-4213-9321-19D0FA4FA1EC}"/>
          </ac:spMkLst>
        </pc:spChg>
        <pc:spChg chg="add del mod">
          <ac:chgData name="Kulinich Bohdan" userId="48e65c9f34e137d0" providerId="LiveId" clId="{6408DC55-ECC3-49D9-A449-9C961BA83448}" dt="2019-09-29T17:50:22.664" v="492" actId="1076"/>
          <ac:spMkLst>
            <pc:docMk/>
            <pc:sldMk cId="2385217454" sldId="315"/>
            <ac:spMk id="15" creationId="{EDD46222-E72F-415D-8CCF-0C7DEBEAF111}"/>
          </ac:spMkLst>
        </pc:spChg>
        <pc:spChg chg="add mod">
          <ac:chgData name="Kulinich Bohdan" userId="48e65c9f34e137d0" providerId="LiveId" clId="{6408DC55-ECC3-49D9-A449-9C961BA83448}" dt="2019-09-29T17:50:40.209" v="493" actId="1076"/>
          <ac:spMkLst>
            <pc:docMk/>
            <pc:sldMk cId="2385217454" sldId="315"/>
            <ac:spMk id="16" creationId="{4DC026E3-6766-41A3-A6B5-1B8781D1CB26}"/>
          </ac:spMkLst>
        </pc:spChg>
        <pc:spChg chg="add mod">
          <ac:chgData name="Kulinich Bohdan" userId="48e65c9f34e137d0" providerId="LiveId" clId="{6408DC55-ECC3-49D9-A449-9C961BA83448}" dt="2019-09-29T17:54:23.378" v="527" actId="14100"/>
          <ac:spMkLst>
            <pc:docMk/>
            <pc:sldMk cId="2385217454" sldId="315"/>
            <ac:spMk id="18" creationId="{F91EBFAF-88A2-474B-9348-FC82A0FC74DE}"/>
          </ac:spMkLst>
        </pc:spChg>
        <pc:spChg chg="add mod">
          <ac:chgData name="Kulinich Bohdan" userId="48e65c9f34e137d0" providerId="LiveId" clId="{6408DC55-ECC3-49D9-A449-9C961BA83448}" dt="2019-09-29T17:53:22.959" v="521" actId="1076"/>
          <ac:spMkLst>
            <pc:docMk/>
            <pc:sldMk cId="2385217454" sldId="315"/>
            <ac:spMk id="19" creationId="{06BD2B7A-AA37-49A5-B70A-E67AF5FB19E1}"/>
          </ac:spMkLst>
        </pc:spChg>
        <pc:cxnChg chg="mod">
          <ac:chgData name="Kulinich Bohdan" userId="48e65c9f34e137d0" providerId="LiveId" clId="{6408DC55-ECC3-49D9-A449-9C961BA83448}" dt="2019-09-29T17:50:40.209" v="493" actId="1076"/>
          <ac:cxnSpMkLst>
            <pc:docMk/>
            <pc:sldMk cId="2385217454" sldId="315"/>
            <ac:cxnSpMk id="6" creationId="{997D3FFB-9BA6-441B-8EDD-7FB66D225BA4}"/>
          </ac:cxnSpMkLst>
        </pc:cxnChg>
        <pc:cxnChg chg="add mod">
          <ac:chgData name="Kulinich Bohdan" userId="48e65c9f34e137d0" providerId="LiveId" clId="{6408DC55-ECC3-49D9-A449-9C961BA83448}" dt="2019-09-29T17:50:40.209" v="493" actId="1076"/>
          <ac:cxnSpMkLst>
            <pc:docMk/>
            <pc:sldMk cId="2385217454" sldId="315"/>
            <ac:cxnSpMk id="17" creationId="{A55CA4CF-9FD5-4177-BF66-DF40AA4B28DD}"/>
          </ac:cxnSpMkLst>
        </pc:cxnChg>
      </pc:sldChg>
      <pc:sldChg chg="del">
        <pc:chgData name="Kulinich Bohdan" userId="48e65c9f34e137d0" providerId="LiveId" clId="{6408DC55-ECC3-49D9-A449-9C961BA83448}" dt="2019-10-01T17:17:02.897" v="528" actId="2696"/>
        <pc:sldMkLst>
          <pc:docMk/>
          <pc:sldMk cId="3510591137" sldId="316"/>
        </pc:sldMkLst>
      </pc:sldChg>
      <pc:sldChg chg="modSp">
        <pc:chgData name="Kulinich Bohdan" userId="48e65c9f34e137d0" providerId="LiveId" clId="{6408DC55-ECC3-49D9-A449-9C961BA83448}" dt="2019-10-01T21:02:55.157" v="1323" actId="1076"/>
        <pc:sldMkLst>
          <pc:docMk/>
          <pc:sldMk cId="1811028756" sldId="317"/>
        </pc:sldMkLst>
        <pc:spChg chg="mod">
          <ac:chgData name="Kulinich Bohdan" userId="48e65c9f34e137d0" providerId="LiveId" clId="{6408DC55-ECC3-49D9-A449-9C961BA83448}" dt="2019-10-01T21:02:55.157" v="1323" actId="1076"/>
          <ac:spMkLst>
            <pc:docMk/>
            <pc:sldMk cId="1811028756" sldId="317"/>
            <ac:spMk id="4" creationId="{00000000-0000-0000-0000-000000000000}"/>
          </ac:spMkLst>
        </pc:spChg>
      </pc:sldChg>
      <pc:sldChg chg="addSp delSp modSp add delAnim modAnim">
        <pc:chgData name="Kulinich Bohdan" userId="48e65c9f34e137d0" providerId="LiveId" clId="{6408DC55-ECC3-49D9-A449-9C961BA83448}" dt="2019-10-03T18:17:09.930" v="2907" actId="207"/>
        <pc:sldMkLst>
          <pc:docMk/>
          <pc:sldMk cId="1170001482" sldId="318"/>
        </pc:sldMkLst>
        <pc:spChg chg="mod">
          <ac:chgData name="Kulinich Bohdan" userId="48e65c9f34e137d0" providerId="LiveId" clId="{6408DC55-ECC3-49D9-A449-9C961BA83448}" dt="2019-10-01T20:02:56.824" v="846" actId="207"/>
          <ac:spMkLst>
            <pc:docMk/>
            <pc:sldMk cId="1170001482" sldId="318"/>
            <ac:spMk id="4" creationId="{00000000-0000-0000-0000-000000000000}"/>
          </ac:spMkLst>
        </pc:spChg>
        <pc:spChg chg="add mod">
          <ac:chgData name="Kulinich Bohdan" userId="48e65c9f34e137d0" providerId="LiveId" clId="{6408DC55-ECC3-49D9-A449-9C961BA83448}" dt="2019-10-01T19:59:11.849" v="708" actId="20577"/>
          <ac:spMkLst>
            <pc:docMk/>
            <pc:sldMk cId="1170001482" sldId="318"/>
            <ac:spMk id="6" creationId="{D7EF7469-DE0C-4F5C-A401-8DC071C8C4C0}"/>
          </ac:spMkLst>
        </pc:spChg>
        <pc:spChg chg="add mod">
          <ac:chgData name="Kulinich Bohdan" userId="48e65c9f34e137d0" providerId="LiveId" clId="{6408DC55-ECC3-49D9-A449-9C961BA83448}" dt="2019-10-01T22:02:55.542" v="1464" actId="1076"/>
          <ac:spMkLst>
            <pc:docMk/>
            <pc:sldMk cId="1170001482" sldId="318"/>
            <ac:spMk id="7" creationId="{08E98712-F0D5-4FC9-B358-B5ED9521847D}"/>
          </ac:spMkLst>
        </pc:spChg>
        <pc:spChg chg="mod">
          <ac:chgData name="Kulinich Bohdan" userId="48e65c9f34e137d0" providerId="LiveId" clId="{6408DC55-ECC3-49D9-A449-9C961BA83448}" dt="2019-10-03T18:17:09.930" v="2907" actId="207"/>
          <ac:spMkLst>
            <pc:docMk/>
            <pc:sldMk cId="1170001482" sldId="318"/>
            <ac:spMk id="8" creationId="{00000000-0000-0000-0000-000000000000}"/>
          </ac:spMkLst>
        </pc:spChg>
        <pc:spChg chg="del">
          <ac:chgData name="Kulinich Bohdan" userId="48e65c9f34e137d0" providerId="LiveId" clId="{6408DC55-ECC3-49D9-A449-9C961BA83448}" dt="2019-10-01T18:00:04.634" v="653" actId="478"/>
          <ac:spMkLst>
            <pc:docMk/>
            <pc:sldMk cId="1170001482" sldId="318"/>
            <ac:spMk id="9" creationId="{00000000-0000-0000-0000-000000000000}"/>
          </ac:spMkLst>
        </pc:spChg>
        <pc:spChg chg="add mod">
          <ac:chgData name="Kulinich Bohdan" userId="48e65c9f34e137d0" providerId="LiveId" clId="{6408DC55-ECC3-49D9-A449-9C961BA83448}" dt="2019-10-01T20:03:22.149" v="871" actId="1076"/>
          <ac:spMkLst>
            <pc:docMk/>
            <pc:sldMk cId="1170001482" sldId="318"/>
            <ac:spMk id="10" creationId="{9F8EDBAB-1225-4361-814D-EC9062FDC9B9}"/>
          </ac:spMkLst>
        </pc:spChg>
        <pc:spChg chg="add mod">
          <ac:chgData name="Kulinich Bohdan" userId="48e65c9f34e137d0" providerId="LiveId" clId="{6408DC55-ECC3-49D9-A449-9C961BA83448}" dt="2019-10-01T20:15:55.893" v="926" actId="20577"/>
          <ac:spMkLst>
            <pc:docMk/>
            <pc:sldMk cId="1170001482" sldId="318"/>
            <ac:spMk id="11" creationId="{65437DE0-322A-4128-AF19-41480B98B9ED}"/>
          </ac:spMkLst>
        </pc:spChg>
        <pc:spChg chg="add mod">
          <ac:chgData name="Kulinich Bohdan" userId="48e65c9f34e137d0" providerId="LiveId" clId="{6408DC55-ECC3-49D9-A449-9C961BA83448}" dt="2019-10-01T22:03:15.789" v="1466" actId="1076"/>
          <ac:spMkLst>
            <pc:docMk/>
            <pc:sldMk cId="1170001482" sldId="318"/>
            <ac:spMk id="12" creationId="{E965CD0A-F344-48BC-8CEB-1542C7477973}"/>
          </ac:spMkLst>
        </pc:spChg>
        <pc:spChg chg="add mod">
          <ac:chgData name="Kulinich Bohdan" userId="48e65c9f34e137d0" providerId="LiveId" clId="{6408DC55-ECC3-49D9-A449-9C961BA83448}" dt="2019-10-01T20:32:57.846" v="973" actId="14100"/>
          <ac:spMkLst>
            <pc:docMk/>
            <pc:sldMk cId="1170001482" sldId="318"/>
            <ac:spMk id="13" creationId="{55A70647-5529-4142-8985-B0C249485A38}"/>
          </ac:spMkLst>
        </pc:spChg>
        <pc:spChg chg="add mod">
          <ac:chgData name="Kulinich Bohdan" userId="48e65c9f34e137d0" providerId="LiveId" clId="{6408DC55-ECC3-49D9-A449-9C961BA83448}" dt="2019-10-01T20:33:11.588" v="977" actId="1076"/>
          <ac:spMkLst>
            <pc:docMk/>
            <pc:sldMk cId="1170001482" sldId="318"/>
            <ac:spMk id="14" creationId="{3B1FC252-9FD8-4F14-90C4-F3D997334494}"/>
          </ac:spMkLst>
        </pc:spChg>
        <pc:spChg chg="add mod">
          <ac:chgData name="Kulinich Bohdan" userId="48e65c9f34e137d0" providerId="LiveId" clId="{6408DC55-ECC3-49D9-A449-9C961BA83448}" dt="2019-10-01T20:34:04.968" v="1024" actId="1076"/>
          <ac:spMkLst>
            <pc:docMk/>
            <pc:sldMk cId="1170001482" sldId="318"/>
            <ac:spMk id="15" creationId="{B1174B6C-882E-40D3-9575-16E9C1E6FDC2}"/>
          </ac:spMkLst>
        </pc:spChg>
        <pc:spChg chg="add mod">
          <ac:chgData name="Kulinich Bohdan" userId="48e65c9f34e137d0" providerId="LiveId" clId="{6408DC55-ECC3-49D9-A449-9C961BA83448}" dt="2019-10-03T14:17:11.542" v="2623" actId="1076"/>
          <ac:spMkLst>
            <pc:docMk/>
            <pc:sldMk cId="1170001482" sldId="318"/>
            <ac:spMk id="16" creationId="{CF7442D5-D769-46CA-A820-8C4260F38063}"/>
          </ac:spMkLst>
        </pc:spChg>
        <pc:spChg chg="add mod">
          <ac:chgData name="Kulinich Bohdan" userId="48e65c9f34e137d0" providerId="LiveId" clId="{6408DC55-ECC3-49D9-A449-9C961BA83448}" dt="2019-10-01T20:44:46.786" v="1112" actId="1076"/>
          <ac:spMkLst>
            <pc:docMk/>
            <pc:sldMk cId="1170001482" sldId="318"/>
            <ac:spMk id="17" creationId="{C0BE73E4-0F9F-4A3F-AEDB-52B97EC90141}"/>
          </ac:spMkLst>
        </pc:spChg>
        <pc:spChg chg="mod">
          <ac:chgData name="Kulinich Bohdan" userId="48e65c9f34e137d0" providerId="LiveId" clId="{6408DC55-ECC3-49D9-A449-9C961BA83448}" dt="2019-10-01T17:31:54.981" v="652" actId="20577"/>
          <ac:spMkLst>
            <pc:docMk/>
            <pc:sldMk cId="1170001482" sldId="318"/>
            <ac:spMk id="20" creationId="{00000000-0000-0000-0000-000000000000}"/>
          </ac:spMkLst>
        </pc:spChg>
        <pc:spChg chg="del">
          <ac:chgData name="Kulinich Bohdan" userId="48e65c9f34e137d0" providerId="LiveId" clId="{6408DC55-ECC3-49D9-A449-9C961BA83448}" dt="2019-10-01T18:00:04.634" v="653" actId="478"/>
          <ac:spMkLst>
            <pc:docMk/>
            <pc:sldMk cId="1170001482" sldId="318"/>
            <ac:spMk id="35" creationId="{00000000-0000-0000-0000-000000000000}"/>
          </ac:spMkLst>
        </pc:spChg>
        <pc:picChg chg="del">
          <ac:chgData name="Kulinich Bohdan" userId="48e65c9f34e137d0" providerId="LiveId" clId="{6408DC55-ECC3-49D9-A449-9C961BA83448}" dt="2019-10-01T18:00:04.634" v="653" actId="478"/>
          <ac:picMkLst>
            <pc:docMk/>
            <pc:sldMk cId="1170001482" sldId="318"/>
            <ac:picMk id="2" creationId="{00000000-0000-0000-0000-000000000000}"/>
          </ac:picMkLst>
        </pc:picChg>
        <pc:picChg chg="add">
          <ac:chgData name="Kulinich Bohdan" userId="48e65c9f34e137d0" providerId="LiveId" clId="{6408DC55-ECC3-49D9-A449-9C961BA83448}" dt="2019-10-01T20:01:02.491" v="732"/>
          <ac:picMkLst>
            <pc:docMk/>
            <pc:sldMk cId="1170001482" sldId="318"/>
            <ac:picMk id="9" creationId="{C081537A-7D46-488A-9E18-3BF4045DC955}"/>
          </ac:picMkLst>
        </pc:picChg>
      </pc:sldChg>
      <pc:sldChg chg="addSp delSp modSp add modTransition delAnim modAnim">
        <pc:chgData name="Kulinich Bohdan" userId="48e65c9f34e137d0" providerId="LiveId" clId="{6408DC55-ECC3-49D9-A449-9C961BA83448}" dt="2019-10-03T18:17:39.653" v="2911" actId="207"/>
        <pc:sldMkLst>
          <pc:docMk/>
          <pc:sldMk cId="3920185954" sldId="319"/>
        </pc:sldMkLst>
        <pc:spChg chg="mod">
          <ac:chgData name="Kulinich Bohdan" userId="48e65c9f34e137d0" providerId="LiveId" clId="{6408DC55-ECC3-49D9-A449-9C961BA83448}" dt="2019-10-03T18:17:39.653" v="2911" actId="207"/>
          <ac:spMkLst>
            <pc:docMk/>
            <pc:sldMk cId="3920185954" sldId="319"/>
            <ac:spMk id="5" creationId="{B12DF0F0-5AB1-40AE-8448-5929B188A0B0}"/>
          </ac:spMkLst>
        </pc:spChg>
        <pc:spChg chg="mod">
          <ac:chgData name="Kulinich Bohdan" userId="48e65c9f34e137d0" providerId="LiveId" clId="{6408DC55-ECC3-49D9-A449-9C961BA83448}" dt="2019-10-03T18:17:32.974" v="2910" actId="207"/>
          <ac:spMkLst>
            <pc:docMk/>
            <pc:sldMk cId="3920185954" sldId="319"/>
            <ac:spMk id="6" creationId="{88CFD3B4-6753-4289-91E0-6901CF601642}"/>
          </ac:spMkLst>
        </pc:spChg>
        <pc:spChg chg="add">
          <ac:chgData name="Kulinich Bohdan" userId="48e65c9f34e137d0" providerId="LiveId" clId="{6408DC55-ECC3-49D9-A449-9C961BA83448}" dt="2019-10-01T21:03:04.960" v="1324"/>
          <ac:spMkLst>
            <pc:docMk/>
            <pc:sldMk cId="3920185954" sldId="319"/>
            <ac:spMk id="9" creationId="{6CB7FC2C-2FA5-4BB2-8B7B-A032E40EAF3F}"/>
          </ac:spMkLst>
        </pc:spChg>
        <pc:spChg chg="add del">
          <ac:chgData name="Kulinich Bohdan" userId="48e65c9f34e137d0" providerId="LiveId" clId="{6408DC55-ECC3-49D9-A449-9C961BA83448}" dt="2019-10-01T21:03:07.401" v="1325" actId="478"/>
          <ac:spMkLst>
            <pc:docMk/>
            <pc:sldMk cId="3920185954" sldId="319"/>
            <ac:spMk id="10" creationId="{51AE014B-821C-4242-B066-B531BE360E29}"/>
          </ac:spMkLst>
        </pc:spChg>
        <pc:spChg chg="add mod">
          <ac:chgData name="Kulinich Bohdan" userId="48e65c9f34e137d0" providerId="LiveId" clId="{6408DC55-ECC3-49D9-A449-9C961BA83448}" dt="2019-10-01T21:09:03.776" v="1353" actId="1076"/>
          <ac:spMkLst>
            <pc:docMk/>
            <pc:sldMk cId="3920185954" sldId="319"/>
            <ac:spMk id="11" creationId="{5657456F-87E3-47FD-B8E1-2BF64F610236}"/>
          </ac:spMkLst>
        </pc:spChg>
        <pc:spChg chg="add mod">
          <ac:chgData name="Kulinich Bohdan" userId="48e65c9f34e137d0" providerId="LiveId" clId="{6408DC55-ECC3-49D9-A449-9C961BA83448}" dt="2019-10-01T21:09:03.776" v="1353" actId="1076"/>
          <ac:spMkLst>
            <pc:docMk/>
            <pc:sldMk cId="3920185954" sldId="319"/>
            <ac:spMk id="12" creationId="{CD924E3D-D954-414E-BDB0-E4E17596A230}"/>
          </ac:spMkLst>
        </pc:spChg>
        <pc:spChg chg="add mod">
          <ac:chgData name="Kulinich Bohdan" userId="48e65c9f34e137d0" providerId="LiveId" clId="{6408DC55-ECC3-49D9-A449-9C961BA83448}" dt="2019-10-01T21:09:03.776" v="1353" actId="1076"/>
          <ac:spMkLst>
            <pc:docMk/>
            <pc:sldMk cId="3920185954" sldId="319"/>
            <ac:spMk id="14" creationId="{5E21317D-6AE5-4B0B-8C24-8015342D64B0}"/>
          </ac:spMkLst>
        </pc:spChg>
        <pc:spChg chg="add mod">
          <ac:chgData name="Kulinich Bohdan" userId="48e65c9f34e137d0" providerId="LiveId" clId="{6408DC55-ECC3-49D9-A449-9C961BA83448}" dt="2019-10-01T21:16:35.068" v="1433" actId="20577"/>
          <ac:spMkLst>
            <pc:docMk/>
            <pc:sldMk cId="3920185954" sldId="319"/>
            <ac:spMk id="15" creationId="{775341B9-028F-4E99-BC79-483DDD8C4B00}"/>
          </ac:spMkLst>
        </pc:spChg>
        <pc:spChg chg="add">
          <ac:chgData name="Kulinich Bohdan" userId="48e65c9f34e137d0" providerId="LiveId" clId="{6408DC55-ECC3-49D9-A449-9C961BA83448}" dt="2019-10-01T21:18:55.859" v="1450"/>
          <ac:spMkLst>
            <pc:docMk/>
            <pc:sldMk cId="3920185954" sldId="319"/>
            <ac:spMk id="16" creationId="{F80D558D-6B13-49D7-82DA-781408F593F0}"/>
          </ac:spMkLst>
        </pc:spChg>
        <pc:cxnChg chg="add mod">
          <ac:chgData name="Kulinich Bohdan" userId="48e65c9f34e137d0" providerId="LiveId" clId="{6408DC55-ECC3-49D9-A449-9C961BA83448}" dt="2019-10-01T21:09:03.776" v="1353" actId="1076"/>
          <ac:cxnSpMkLst>
            <pc:docMk/>
            <pc:sldMk cId="3920185954" sldId="319"/>
            <ac:cxnSpMk id="13" creationId="{FD4B6653-E653-428A-9A9E-4300BB7CEC4E}"/>
          </ac:cxnSpMkLst>
        </pc:cxnChg>
      </pc:sldChg>
      <pc:sldChg chg="addSp modSp modAnim">
        <pc:chgData name="Kulinich Bohdan" userId="48e65c9f34e137d0" providerId="LiveId" clId="{6408DC55-ECC3-49D9-A449-9C961BA83448}" dt="2019-10-02T17:25:34.849" v="1919" actId="1076"/>
        <pc:sldMkLst>
          <pc:docMk/>
          <pc:sldMk cId="594277324" sldId="320"/>
        </pc:sldMkLst>
        <pc:spChg chg="mod">
          <ac:chgData name="Kulinich Bohdan" userId="48e65c9f34e137d0" providerId="LiveId" clId="{6408DC55-ECC3-49D9-A449-9C961BA83448}" dt="2019-10-02T17:23:05.870" v="1901" actId="14100"/>
          <ac:spMkLst>
            <pc:docMk/>
            <pc:sldMk cId="594277324" sldId="320"/>
            <ac:spMk id="12" creationId="{DA76D7EC-B114-457C-8401-6147AFFAE8D9}"/>
          </ac:spMkLst>
        </pc:spChg>
        <pc:spChg chg="add mod">
          <ac:chgData name="Kulinich Bohdan" userId="48e65c9f34e137d0" providerId="LiveId" clId="{6408DC55-ECC3-49D9-A449-9C961BA83448}" dt="2019-10-02T17:21:22.036" v="1869" actId="1076"/>
          <ac:spMkLst>
            <pc:docMk/>
            <pc:sldMk cId="594277324" sldId="320"/>
            <ac:spMk id="24" creationId="{8E948F3F-37D0-4B35-8B98-FB4D43BD3952}"/>
          </ac:spMkLst>
        </pc:spChg>
        <pc:spChg chg="add mod">
          <ac:chgData name="Kulinich Bohdan" userId="48e65c9f34e137d0" providerId="LiveId" clId="{6408DC55-ECC3-49D9-A449-9C961BA83448}" dt="2019-10-02T17:23:13.834" v="1902" actId="207"/>
          <ac:spMkLst>
            <pc:docMk/>
            <pc:sldMk cId="594277324" sldId="320"/>
            <ac:spMk id="27" creationId="{D28B77FB-4D50-4D9A-948E-D6C292F4EA90}"/>
          </ac:spMkLst>
        </pc:spChg>
        <pc:spChg chg="add mod">
          <ac:chgData name="Kulinich Bohdan" userId="48e65c9f34e137d0" providerId="LiveId" clId="{6408DC55-ECC3-49D9-A449-9C961BA83448}" dt="2019-10-02T17:24:58.533" v="1918" actId="20577"/>
          <ac:spMkLst>
            <pc:docMk/>
            <pc:sldMk cId="594277324" sldId="320"/>
            <ac:spMk id="28" creationId="{ABD6AA9B-62DA-4F96-866E-A20E036A56FF}"/>
          </ac:spMkLst>
        </pc:spChg>
        <pc:spChg chg="add mod">
          <ac:chgData name="Kulinich Bohdan" userId="48e65c9f34e137d0" providerId="LiveId" clId="{6408DC55-ECC3-49D9-A449-9C961BA83448}" dt="2019-10-02T17:25:34.849" v="1919" actId="1076"/>
          <ac:spMkLst>
            <pc:docMk/>
            <pc:sldMk cId="594277324" sldId="320"/>
            <ac:spMk id="29" creationId="{A2B4484A-E0CD-4FC3-B7B6-55124C4117E2}"/>
          </ac:spMkLst>
        </pc:spChg>
        <pc:spChg chg="add mod">
          <ac:chgData name="Kulinich Bohdan" userId="48e65c9f34e137d0" providerId="LiveId" clId="{6408DC55-ECC3-49D9-A449-9C961BA83448}" dt="2019-10-02T17:25:34.849" v="1919" actId="1076"/>
          <ac:spMkLst>
            <pc:docMk/>
            <pc:sldMk cId="594277324" sldId="320"/>
            <ac:spMk id="30" creationId="{D8E0B937-68E4-4D6E-8745-2A591EB44343}"/>
          </ac:spMkLst>
        </pc:spChg>
      </pc:sldChg>
      <pc:sldChg chg="addSp delSp modSp add addAnim delAnim modAnim">
        <pc:chgData name="Kulinich Bohdan" userId="48e65c9f34e137d0" providerId="LiveId" clId="{6408DC55-ECC3-49D9-A449-9C961BA83448}" dt="2019-10-03T17:33:55.096" v="2906" actId="1076"/>
        <pc:sldMkLst>
          <pc:docMk/>
          <pc:sldMk cId="1267458975" sldId="321"/>
        </pc:sldMkLst>
        <pc:spChg chg="add mod">
          <ac:chgData name="Kulinich Bohdan" userId="48e65c9f34e137d0" providerId="LiveId" clId="{6408DC55-ECC3-49D9-A449-9C961BA83448}" dt="2019-10-03T17:20:40.703" v="2784" actId="1076"/>
          <ac:spMkLst>
            <pc:docMk/>
            <pc:sldMk cId="1267458975" sldId="321"/>
            <ac:spMk id="10" creationId="{0D837539-3B48-413B-9697-7DBB6D2EBB90}"/>
          </ac:spMkLst>
        </pc:spChg>
        <pc:spChg chg="add del mod">
          <ac:chgData name="Kulinich Bohdan" userId="48e65c9f34e137d0" providerId="LiveId" clId="{6408DC55-ECC3-49D9-A449-9C961BA83448}" dt="2019-10-03T17:27:50.608" v="2862" actId="1076"/>
          <ac:spMkLst>
            <pc:docMk/>
            <pc:sldMk cId="1267458975" sldId="321"/>
            <ac:spMk id="11" creationId="{4D33708A-1CB9-4798-A05F-E8C7FCF74603}"/>
          </ac:spMkLst>
        </pc:spChg>
        <pc:spChg chg="add mod">
          <ac:chgData name="Kulinich Bohdan" userId="48e65c9f34e137d0" providerId="LiveId" clId="{6408DC55-ECC3-49D9-A449-9C961BA83448}" dt="2019-10-03T17:33:42.306" v="2904" actId="207"/>
          <ac:spMkLst>
            <pc:docMk/>
            <pc:sldMk cId="1267458975" sldId="321"/>
            <ac:spMk id="12" creationId="{AF964595-E41A-4521-81E0-16B4353AF444}"/>
          </ac:spMkLst>
        </pc:spChg>
        <pc:spChg chg="add mod">
          <ac:chgData name="Kulinich Bohdan" userId="48e65c9f34e137d0" providerId="LiveId" clId="{6408DC55-ECC3-49D9-A449-9C961BA83448}" dt="2019-10-03T17:33:55.096" v="2906" actId="1076"/>
          <ac:spMkLst>
            <pc:docMk/>
            <pc:sldMk cId="1267458975" sldId="321"/>
            <ac:spMk id="13" creationId="{2492D004-8D17-4DC4-BC1D-0419407EB413}"/>
          </ac:spMkLst>
        </pc:spChg>
        <pc:spChg chg="del">
          <ac:chgData name="Kulinich Bohdan" userId="48e65c9f34e137d0" providerId="LiveId" clId="{6408DC55-ECC3-49D9-A449-9C961BA83448}" dt="2019-10-03T17:19:29.983" v="2764" actId="478"/>
          <ac:spMkLst>
            <pc:docMk/>
            <pc:sldMk cId="1267458975" sldId="321"/>
            <ac:spMk id="54" creationId="{00000000-0000-0000-0000-000000000000}"/>
          </ac:spMkLst>
        </pc:spChg>
        <pc:spChg chg="del">
          <ac:chgData name="Kulinich Bohdan" userId="48e65c9f34e137d0" providerId="LiveId" clId="{6408DC55-ECC3-49D9-A449-9C961BA83448}" dt="2019-10-03T17:19:28.743" v="2763" actId="478"/>
          <ac:spMkLst>
            <pc:docMk/>
            <pc:sldMk cId="1267458975" sldId="321"/>
            <ac:spMk id="55" creationId="{00000000-0000-0000-0000-000000000000}"/>
          </ac:spMkLst>
        </pc:spChg>
        <pc:spChg chg="mod">
          <ac:chgData name="Kulinich Bohdan" userId="48e65c9f34e137d0" providerId="LiveId" clId="{6408DC55-ECC3-49D9-A449-9C961BA83448}" dt="2019-10-03T17:24:45.689" v="2849" actId="14100"/>
          <ac:spMkLst>
            <pc:docMk/>
            <pc:sldMk cId="1267458975" sldId="321"/>
            <ac:spMk id="57" creationId="{00000000-0000-0000-0000-000000000000}"/>
          </ac:spMkLst>
        </pc:spChg>
        <pc:picChg chg="add">
          <ac:chgData name="Kulinich Bohdan" userId="48e65c9f34e137d0" providerId="LiveId" clId="{6408DC55-ECC3-49D9-A449-9C961BA83448}" dt="2019-10-03T17:20:19.185" v="2768"/>
          <ac:picMkLst>
            <pc:docMk/>
            <pc:sldMk cId="1267458975" sldId="321"/>
            <ac:picMk id="9" creationId="{8914F2FE-0D86-4556-8E66-6FB2369C5AFA}"/>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Місце для верхнього колонтитула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uk-UA"/>
          </a:p>
        </p:txBody>
      </p:sp>
      <p:sp>
        <p:nvSpPr>
          <p:cNvPr id="3" name="Місце для дати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FCFA1C-9B84-411E-A926-CBB86AC8D4FF}" type="datetimeFigureOut">
              <a:rPr lang="uk-UA" smtClean="0"/>
              <a:t>27.12.2019</a:t>
            </a:fld>
            <a:endParaRPr lang="uk-UA"/>
          </a:p>
        </p:txBody>
      </p:sp>
      <p:sp>
        <p:nvSpPr>
          <p:cNvPr id="4" name="Місце для зображення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uk-UA"/>
          </a:p>
        </p:txBody>
      </p:sp>
      <p:sp>
        <p:nvSpPr>
          <p:cNvPr id="5" name="Місце для нотаток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uk-UA"/>
              <a:t>Редагувати стиль зразка тексту</a:t>
            </a:r>
          </a:p>
          <a:p>
            <a:pPr lvl="1"/>
            <a:r>
              <a:rPr lang="uk-UA"/>
              <a:t>Другий рівень</a:t>
            </a:r>
          </a:p>
          <a:p>
            <a:pPr lvl="2"/>
            <a:r>
              <a:rPr lang="uk-UA"/>
              <a:t>Третій рівень</a:t>
            </a:r>
          </a:p>
          <a:p>
            <a:pPr lvl="3"/>
            <a:r>
              <a:rPr lang="uk-UA"/>
              <a:t>Четвертий рівень</a:t>
            </a:r>
          </a:p>
          <a:p>
            <a:pPr lvl="4"/>
            <a:r>
              <a:rPr lang="uk-UA"/>
              <a:t>П’ятий рівень</a:t>
            </a:r>
          </a:p>
        </p:txBody>
      </p:sp>
      <p:sp>
        <p:nvSpPr>
          <p:cNvPr id="6" name="Місце для нижнього колонтитула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uk-UA"/>
          </a:p>
        </p:txBody>
      </p:sp>
      <p:sp>
        <p:nvSpPr>
          <p:cNvPr id="7" name="Місце для номера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5660E6-F98B-4016-AC44-73B69C64B7F3}" type="slidenum">
              <a:rPr lang="uk-UA" smtClean="0"/>
              <a:t>‹№›</a:t>
            </a:fld>
            <a:endParaRPr lang="uk-UA"/>
          </a:p>
        </p:txBody>
      </p:sp>
    </p:spTree>
    <p:extLst>
      <p:ext uri="{BB962C8B-B14F-4D97-AF65-F5344CB8AC3E}">
        <p14:creationId xmlns:p14="http://schemas.microsoft.com/office/powerpoint/2010/main" val="18023996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D2047E25-A199-448D-A360-6B817E2CC1DA}" type="slidenum">
              <a:rPr lang="ru-RU" smtClean="0"/>
              <a:t>1</a:t>
            </a:fld>
            <a:endParaRPr lang="ru-RU"/>
          </a:p>
        </p:txBody>
      </p:sp>
    </p:spTree>
    <p:extLst>
      <p:ext uri="{BB962C8B-B14F-4D97-AF65-F5344CB8AC3E}">
        <p14:creationId xmlns:p14="http://schemas.microsoft.com/office/powerpoint/2010/main" val="41570554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dirty="0"/>
          </a:p>
        </p:txBody>
      </p:sp>
      <p:sp>
        <p:nvSpPr>
          <p:cNvPr id="4" name="Місце для номера слайда 3"/>
          <p:cNvSpPr>
            <a:spLocks noGrp="1"/>
          </p:cNvSpPr>
          <p:nvPr>
            <p:ph type="sldNum" sz="quarter" idx="10"/>
          </p:nvPr>
        </p:nvSpPr>
        <p:spPr/>
        <p:txBody>
          <a:bodyPr/>
          <a:lstStyle/>
          <a:p>
            <a:fld id="{841ABAD5-C086-4AE4-8935-D6D7D62AE065}" type="slidenum">
              <a:rPr lang="ru-RU" smtClean="0"/>
              <a:t>10</a:t>
            </a:fld>
            <a:endParaRPr lang="ru-RU"/>
          </a:p>
        </p:txBody>
      </p:sp>
    </p:spTree>
    <p:extLst>
      <p:ext uri="{BB962C8B-B14F-4D97-AF65-F5344CB8AC3E}">
        <p14:creationId xmlns:p14="http://schemas.microsoft.com/office/powerpoint/2010/main" val="32207446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dirty="0"/>
          </a:p>
        </p:txBody>
      </p:sp>
      <p:sp>
        <p:nvSpPr>
          <p:cNvPr id="4" name="Місце для номера слайда 3"/>
          <p:cNvSpPr>
            <a:spLocks noGrp="1"/>
          </p:cNvSpPr>
          <p:nvPr>
            <p:ph type="sldNum" sz="quarter" idx="10"/>
          </p:nvPr>
        </p:nvSpPr>
        <p:spPr/>
        <p:txBody>
          <a:bodyPr/>
          <a:lstStyle/>
          <a:p>
            <a:fld id="{841ABAD5-C086-4AE4-8935-D6D7D62AE065}" type="slidenum">
              <a:rPr lang="ru-RU" smtClean="0"/>
              <a:t>11</a:t>
            </a:fld>
            <a:endParaRPr lang="ru-RU"/>
          </a:p>
        </p:txBody>
      </p:sp>
    </p:spTree>
    <p:extLst>
      <p:ext uri="{BB962C8B-B14F-4D97-AF65-F5344CB8AC3E}">
        <p14:creationId xmlns:p14="http://schemas.microsoft.com/office/powerpoint/2010/main" val="39603377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dirty="0"/>
          </a:p>
        </p:txBody>
      </p:sp>
      <p:sp>
        <p:nvSpPr>
          <p:cNvPr id="4" name="Місце для номера слайда 3"/>
          <p:cNvSpPr>
            <a:spLocks noGrp="1"/>
          </p:cNvSpPr>
          <p:nvPr>
            <p:ph type="sldNum" sz="quarter" idx="10"/>
          </p:nvPr>
        </p:nvSpPr>
        <p:spPr/>
        <p:txBody>
          <a:bodyPr/>
          <a:lstStyle/>
          <a:p>
            <a:fld id="{841ABAD5-C086-4AE4-8935-D6D7D62AE065}" type="slidenum">
              <a:rPr lang="ru-RU" smtClean="0"/>
              <a:t>12</a:t>
            </a:fld>
            <a:endParaRPr lang="ru-RU"/>
          </a:p>
        </p:txBody>
      </p:sp>
    </p:spTree>
    <p:extLst>
      <p:ext uri="{BB962C8B-B14F-4D97-AF65-F5344CB8AC3E}">
        <p14:creationId xmlns:p14="http://schemas.microsoft.com/office/powerpoint/2010/main" val="32633552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dirty="0"/>
          </a:p>
        </p:txBody>
      </p:sp>
      <p:sp>
        <p:nvSpPr>
          <p:cNvPr id="4" name="Місце для номера слайда 3"/>
          <p:cNvSpPr>
            <a:spLocks noGrp="1"/>
          </p:cNvSpPr>
          <p:nvPr>
            <p:ph type="sldNum" sz="quarter" idx="10"/>
          </p:nvPr>
        </p:nvSpPr>
        <p:spPr/>
        <p:txBody>
          <a:bodyPr/>
          <a:lstStyle/>
          <a:p>
            <a:fld id="{841ABAD5-C086-4AE4-8935-D6D7D62AE065}" type="slidenum">
              <a:rPr lang="ru-RU" smtClean="0"/>
              <a:t>13</a:t>
            </a:fld>
            <a:endParaRPr lang="ru-RU"/>
          </a:p>
        </p:txBody>
      </p:sp>
    </p:spTree>
    <p:extLst>
      <p:ext uri="{BB962C8B-B14F-4D97-AF65-F5344CB8AC3E}">
        <p14:creationId xmlns:p14="http://schemas.microsoft.com/office/powerpoint/2010/main" val="9003879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dirty="0"/>
          </a:p>
        </p:txBody>
      </p:sp>
      <p:sp>
        <p:nvSpPr>
          <p:cNvPr id="4" name="Місце для номера слайда 3"/>
          <p:cNvSpPr>
            <a:spLocks noGrp="1"/>
          </p:cNvSpPr>
          <p:nvPr>
            <p:ph type="sldNum" sz="quarter" idx="10"/>
          </p:nvPr>
        </p:nvSpPr>
        <p:spPr/>
        <p:txBody>
          <a:bodyPr/>
          <a:lstStyle/>
          <a:p>
            <a:fld id="{841ABAD5-C086-4AE4-8935-D6D7D62AE065}" type="slidenum">
              <a:rPr lang="ru-RU" smtClean="0"/>
              <a:t>14</a:t>
            </a:fld>
            <a:endParaRPr lang="ru-RU"/>
          </a:p>
        </p:txBody>
      </p:sp>
    </p:spTree>
    <p:extLst>
      <p:ext uri="{BB962C8B-B14F-4D97-AF65-F5344CB8AC3E}">
        <p14:creationId xmlns:p14="http://schemas.microsoft.com/office/powerpoint/2010/main" val="477499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dirty="0"/>
          </a:p>
        </p:txBody>
      </p:sp>
      <p:sp>
        <p:nvSpPr>
          <p:cNvPr id="4" name="Місце для номера слайда 3"/>
          <p:cNvSpPr>
            <a:spLocks noGrp="1"/>
          </p:cNvSpPr>
          <p:nvPr>
            <p:ph type="sldNum" sz="quarter" idx="10"/>
          </p:nvPr>
        </p:nvSpPr>
        <p:spPr/>
        <p:txBody>
          <a:bodyPr/>
          <a:lstStyle/>
          <a:p>
            <a:fld id="{841ABAD5-C086-4AE4-8935-D6D7D62AE065}" type="slidenum">
              <a:rPr lang="ru-RU" smtClean="0"/>
              <a:t>15</a:t>
            </a:fld>
            <a:endParaRPr lang="ru-RU"/>
          </a:p>
        </p:txBody>
      </p:sp>
    </p:spTree>
    <p:extLst>
      <p:ext uri="{BB962C8B-B14F-4D97-AF65-F5344CB8AC3E}">
        <p14:creationId xmlns:p14="http://schemas.microsoft.com/office/powerpoint/2010/main" val="12137171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D2047E25-A199-448D-A360-6B817E2CC1DA}" type="slidenum">
              <a:rPr lang="ru-RU" smtClean="0"/>
              <a:t>16</a:t>
            </a:fld>
            <a:endParaRPr lang="ru-RU"/>
          </a:p>
        </p:txBody>
      </p:sp>
    </p:spTree>
    <p:extLst>
      <p:ext uri="{BB962C8B-B14F-4D97-AF65-F5344CB8AC3E}">
        <p14:creationId xmlns:p14="http://schemas.microsoft.com/office/powerpoint/2010/main" val="6350468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dirty="0"/>
          </a:p>
        </p:txBody>
      </p:sp>
      <p:sp>
        <p:nvSpPr>
          <p:cNvPr id="4" name="Місце для номера слайда 3"/>
          <p:cNvSpPr>
            <a:spLocks noGrp="1"/>
          </p:cNvSpPr>
          <p:nvPr>
            <p:ph type="sldNum" sz="quarter" idx="10"/>
          </p:nvPr>
        </p:nvSpPr>
        <p:spPr/>
        <p:txBody>
          <a:bodyPr/>
          <a:lstStyle/>
          <a:p>
            <a:fld id="{841ABAD5-C086-4AE4-8935-D6D7D62AE065}" type="slidenum">
              <a:rPr lang="ru-RU" smtClean="0"/>
              <a:t>2</a:t>
            </a:fld>
            <a:endParaRPr lang="ru-RU"/>
          </a:p>
        </p:txBody>
      </p:sp>
    </p:spTree>
    <p:extLst>
      <p:ext uri="{BB962C8B-B14F-4D97-AF65-F5344CB8AC3E}">
        <p14:creationId xmlns:p14="http://schemas.microsoft.com/office/powerpoint/2010/main" val="17619494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dirty="0"/>
          </a:p>
        </p:txBody>
      </p:sp>
      <p:sp>
        <p:nvSpPr>
          <p:cNvPr id="4" name="Місце для номера слайда 3"/>
          <p:cNvSpPr>
            <a:spLocks noGrp="1"/>
          </p:cNvSpPr>
          <p:nvPr>
            <p:ph type="sldNum" sz="quarter" idx="10"/>
          </p:nvPr>
        </p:nvSpPr>
        <p:spPr/>
        <p:txBody>
          <a:bodyPr/>
          <a:lstStyle/>
          <a:p>
            <a:fld id="{841ABAD5-C086-4AE4-8935-D6D7D62AE065}" type="slidenum">
              <a:rPr lang="ru-RU" smtClean="0"/>
              <a:t>3</a:t>
            </a:fld>
            <a:endParaRPr lang="ru-RU"/>
          </a:p>
        </p:txBody>
      </p:sp>
    </p:spTree>
    <p:extLst>
      <p:ext uri="{BB962C8B-B14F-4D97-AF65-F5344CB8AC3E}">
        <p14:creationId xmlns:p14="http://schemas.microsoft.com/office/powerpoint/2010/main" val="17619494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dirty="0"/>
          </a:p>
        </p:txBody>
      </p:sp>
      <p:sp>
        <p:nvSpPr>
          <p:cNvPr id="4" name="Місце для номера слайда 3"/>
          <p:cNvSpPr>
            <a:spLocks noGrp="1"/>
          </p:cNvSpPr>
          <p:nvPr>
            <p:ph type="sldNum" sz="quarter" idx="10"/>
          </p:nvPr>
        </p:nvSpPr>
        <p:spPr/>
        <p:txBody>
          <a:bodyPr/>
          <a:lstStyle/>
          <a:p>
            <a:fld id="{841ABAD5-C086-4AE4-8935-D6D7D62AE065}" type="slidenum">
              <a:rPr lang="ru-RU" smtClean="0"/>
              <a:t>4</a:t>
            </a:fld>
            <a:endParaRPr lang="ru-RU"/>
          </a:p>
        </p:txBody>
      </p:sp>
    </p:spTree>
    <p:extLst>
      <p:ext uri="{BB962C8B-B14F-4D97-AF65-F5344CB8AC3E}">
        <p14:creationId xmlns:p14="http://schemas.microsoft.com/office/powerpoint/2010/main" val="25214787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dirty="0"/>
          </a:p>
        </p:txBody>
      </p:sp>
      <p:sp>
        <p:nvSpPr>
          <p:cNvPr id="4" name="Місце для номера слайда 3"/>
          <p:cNvSpPr>
            <a:spLocks noGrp="1"/>
          </p:cNvSpPr>
          <p:nvPr>
            <p:ph type="sldNum" sz="quarter" idx="10"/>
          </p:nvPr>
        </p:nvSpPr>
        <p:spPr/>
        <p:txBody>
          <a:bodyPr/>
          <a:lstStyle/>
          <a:p>
            <a:fld id="{841ABAD5-C086-4AE4-8935-D6D7D62AE065}" type="slidenum">
              <a:rPr lang="ru-RU" smtClean="0"/>
              <a:t>5</a:t>
            </a:fld>
            <a:endParaRPr lang="ru-RU"/>
          </a:p>
        </p:txBody>
      </p:sp>
    </p:spTree>
    <p:extLst>
      <p:ext uri="{BB962C8B-B14F-4D97-AF65-F5344CB8AC3E}">
        <p14:creationId xmlns:p14="http://schemas.microsoft.com/office/powerpoint/2010/main" val="39562360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dirty="0"/>
          </a:p>
        </p:txBody>
      </p:sp>
      <p:sp>
        <p:nvSpPr>
          <p:cNvPr id="4" name="Місце для номера слайда 3"/>
          <p:cNvSpPr>
            <a:spLocks noGrp="1"/>
          </p:cNvSpPr>
          <p:nvPr>
            <p:ph type="sldNum" sz="quarter" idx="10"/>
          </p:nvPr>
        </p:nvSpPr>
        <p:spPr/>
        <p:txBody>
          <a:bodyPr/>
          <a:lstStyle/>
          <a:p>
            <a:fld id="{841ABAD5-C086-4AE4-8935-D6D7D62AE065}" type="slidenum">
              <a:rPr lang="ru-RU" smtClean="0"/>
              <a:t>6</a:t>
            </a:fld>
            <a:endParaRPr lang="ru-RU"/>
          </a:p>
        </p:txBody>
      </p:sp>
    </p:spTree>
    <p:extLst>
      <p:ext uri="{BB962C8B-B14F-4D97-AF65-F5344CB8AC3E}">
        <p14:creationId xmlns:p14="http://schemas.microsoft.com/office/powerpoint/2010/main" val="39008168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dirty="0"/>
          </a:p>
        </p:txBody>
      </p:sp>
      <p:sp>
        <p:nvSpPr>
          <p:cNvPr id="4" name="Місце для номера слайда 3"/>
          <p:cNvSpPr>
            <a:spLocks noGrp="1"/>
          </p:cNvSpPr>
          <p:nvPr>
            <p:ph type="sldNum" sz="quarter" idx="10"/>
          </p:nvPr>
        </p:nvSpPr>
        <p:spPr/>
        <p:txBody>
          <a:bodyPr/>
          <a:lstStyle/>
          <a:p>
            <a:fld id="{841ABAD5-C086-4AE4-8935-D6D7D62AE065}" type="slidenum">
              <a:rPr lang="ru-RU" smtClean="0"/>
              <a:t>7</a:t>
            </a:fld>
            <a:endParaRPr lang="ru-RU"/>
          </a:p>
        </p:txBody>
      </p:sp>
    </p:spTree>
    <p:extLst>
      <p:ext uri="{BB962C8B-B14F-4D97-AF65-F5344CB8AC3E}">
        <p14:creationId xmlns:p14="http://schemas.microsoft.com/office/powerpoint/2010/main" val="462040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dirty="0"/>
          </a:p>
        </p:txBody>
      </p:sp>
      <p:sp>
        <p:nvSpPr>
          <p:cNvPr id="4" name="Місце для номера слайда 3"/>
          <p:cNvSpPr>
            <a:spLocks noGrp="1"/>
          </p:cNvSpPr>
          <p:nvPr>
            <p:ph type="sldNum" sz="quarter" idx="10"/>
          </p:nvPr>
        </p:nvSpPr>
        <p:spPr/>
        <p:txBody>
          <a:bodyPr/>
          <a:lstStyle/>
          <a:p>
            <a:fld id="{841ABAD5-C086-4AE4-8935-D6D7D62AE065}" type="slidenum">
              <a:rPr lang="ru-RU" smtClean="0"/>
              <a:t>8</a:t>
            </a:fld>
            <a:endParaRPr lang="ru-RU"/>
          </a:p>
        </p:txBody>
      </p:sp>
    </p:spTree>
    <p:extLst>
      <p:ext uri="{BB962C8B-B14F-4D97-AF65-F5344CB8AC3E}">
        <p14:creationId xmlns:p14="http://schemas.microsoft.com/office/powerpoint/2010/main" val="16098040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dirty="0"/>
          </a:p>
        </p:txBody>
      </p:sp>
      <p:sp>
        <p:nvSpPr>
          <p:cNvPr id="4" name="Місце для номера слайда 3"/>
          <p:cNvSpPr>
            <a:spLocks noGrp="1"/>
          </p:cNvSpPr>
          <p:nvPr>
            <p:ph type="sldNum" sz="quarter" idx="10"/>
          </p:nvPr>
        </p:nvSpPr>
        <p:spPr/>
        <p:txBody>
          <a:bodyPr/>
          <a:lstStyle/>
          <a:p>
            <a:fld id="{841ABAD5-C086-4AE4-8935-D6D7D62AE065}" type="slidenum">
              <a:rPr lang="ru-RU" smtClean="0"/>
              <a:t>9</a:t>
            </a:fld>
            <a:endParaRPr lang="ru-RU"/>
          </a:p>
        </p:txBody>
      </p:sp>
    </p:spTree>
    <p:extLst>
      <p:ext uri="{BB962C8B-B14F-4D97-AF65-F5344CB8AC3E}">
        <p14:creationId xmlns:p14="http://schemas.microsoft.com/office/powerpoint/2010/main" val="28641750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и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uk-UA"/>
              <a:t>Зразок заголовка</a:t>
            </a:r>
          </a:p>
        </p:txBody>
      </p:sp>
      <p:sp>
        <p:nvSpPr>
          <p:cNvPr id="3" name="Пі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uk-UA"/>
              <a:t>Клацніть, щоб редагувати стиль зразка підзаголовка</a:t>
            </a:r>
          </a:p>
        </p:txBody>
      </p:sp>
      <p:sp>
        <p:nvSpPr>
          <p:cNvPr id="4" name="Місце для дати 3"/>
          <p:cNvSpPr>
            <a:spLocks noGrp="1"/>
          </p:cNvSpPr>
          <p:nvPr>
            <p:ph type="dt" sz="half" idx="10"/>
          </p:nvPr>
        </p:nvSpPr>
        <p:spPr/>
        <p:txBody>
          <a:bodyPr/>
          <a:lstStyle/>
          <a:p>
            <a:fld id="{544439BF-622C-4236-96BC-EBC7373EAE1B}" type="datetimeFigureOut">
              <a:rPr lang="uk-UA" smtClean="0"/>
              <a:t>27.12.2019</a:t>
            </a:fld>
            <a:endParaRPr lang="uk-UA"/>
          </a:p>
        </p:txBody>
      </p:sp>
      <p:sp>
        <p:nvSpPr>
          <p:cNvPr id="5" name="Місце для нижнього колонтитула 4"/>
          <p:cNvSpPr>
            <a:spLocks noGrp="1"/>
          </p:cNvSpPr>
          <p:nvPr>
            <p:ph type="ftr" sz="quarter" idx="11"/>
          </p:nvPr>
        </p:nvSpPr>
        <p:spPr/>
        <p:txBody>
          <a:bodyPr/>
          <a:lstStyle/>
          <a:p>
            <a:endParaRPr lang="uk-UA"/>
          </a:p>
        </p:txBody>
      </p:sp>
      <p:sp>
        <p:nvSpPr>
          <p:cNvPr id="6" name="Місце для номера слайда 5"/>
          <p:cNvSpPr>
            <a:spLocks noGrp="1"/>
          </p:cNvSpPr>
          <p:nvPr>
            <p:ph type="sldNum" sz="quarter" idx="12"/>
          </p:nvPr>
        </p:nvSpPr>
        <p:spPr/>
        <p:txBody>
          <a:bodyPr/>
          <a:lstStyle/>
          <a:p>
            <a:fld id="{3AC15FDD-9A8D-40D9-84B5-C2C29454896E}" type="slidenum">
              <a:rPr lang="uk-UA" smtClean="0"/>
              <a:t>‹№›</a:t>
            </a:fld>
            <a:endParaRPr lang="uk-UA"/>
          </a:p>
        </p:txBody>
      </p:sp>
    </p:spTree>
    <p:extLst>
      <p:ext uri="{BB962C8B-B14F-4D97-AF65-F5344CB8AC3E}">
        <p14:creationId xmlns:p14="http://schemas.microsoft.com/office/powerpoint/2010/main" val="2968659950"/>
      </p:ext>
    </p:extLst>
  </p:cSld>
  <p:clrMapOvr>
    <a:masterClrMapping/>
  </p:clrMapOvr>
  <p:transition spd="slow">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і вертикальни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a:t>Зразок заголовка</a:t>
            </a:r>
          </a:p>
        </p:txBody>
      </p:sp>
      <p:sp>
        <p:nvSpPr>
          <p:cNvPr id="3" name="Місце для вертикального тексту 2"/>
          <p:cNvSpPr>
            <a:spLocks noGrp="1"/>
          </p:cNvSpPr>
          <p:nvPr>
            <p:ph type="body" orient="vert" idx="1"/>
          </p:nvPr>
        </p:nvSpPr>
        <p:spPr/>
        <p:txBody>
          <a:bodyPr vert="eaVert"/>
          <a:lstStyle/>
          <a:p>
            <a:pPr lvl="0"/>
            <a:r>
              <a:rPr lang="uk-UA"/>
              <a:t>Редагувати стиль зразка тексту</a:t>
            </a:r>
          </a:p>
          <a:p>
            <a:pPr lvl="1"/>
            <a:r>
              <a:rPr lang="uk-UA"/>
              <a:t>Другий рівень</a:t>
            </a:r>
          </a:p>
          <a:p>
            <a:pPr lvl="2"/>
            <a:r>
              <a:rPr lang="uk-UA"/>
              <a:t>Третій рівень</a:t>
            </a:r>
          </a:p>
          <a:p>
            <a:pPr lvl="3"/>
            <a:r>
              <a:rPr lang="uk-UA"/>
              <a:t>Четвертий рівень</a:t>
            </a:r>
          </a:p>
          <a:p>
            <a:pPr lvl="4"/>
            <a:r>
              <a:rPr lang="uk-UA"/>
              <a:t>П’ятий рівень</a:t>
            </a:r>
          </a:p>
        </p:txBody>
      </p:sp>
      <p:sp>
        <p:nvSpPr>
          <p:cNvPr id="4" name="Місце для дати 3"/>
          <p:cNvSpPr>
            <a:spLocks noGrp="1"/>
          </p:cNvSpPr>
          <p:nvPr>
            <p:ph type="dt" sz="half" idx="10"/>
          </p:nvPr>
        </p:nvSpPr>
        <p:spPr/>
        <p:txBody>
          <a:bodyPr/>
          <a:lstStyle/>
          <a:p>
            <a:fld id="{544439BF-622C-4236-96BC-EBC7373EAE1B}" type="datetimeFigureOut">
              <a:rPr lang="uk-UA" smtClean="0"/>
              <a:t>27.12.2019</a:t>
            </a:fld>
            <a:endParaRPr lang="uk-UA"/>
          </a:p>
        </p:txBody>
      </p:sp>
      <p:sp>
        <p:nvSpPr>
          <p:cNvPr id="5" name="Місце для нижнього колонтитула 4"/>
          <p:cNvSpPr>
            <a:spLocks noGrp="1"/>
          </p:cNvSpPr>
          <p:nvPr>
            <p:ph type="ftr" sz="quarter" idx="11"/>
          </p:nvPr>
        </p:nvSpPr>
        <p:spPr/>
        <p:txBody>
          <a:bodyPr/>
          <a:lstStyle/>
          <a:p>
            <a:endParaRPr lang="uk-UA"/>
          </a:p>
        </p:txBody>
      </p:sp>
      <p:sp>
        <p:nvSpPr>
          <p:cNvPr id="6" name="Місце для номера слайда 5"/>
          <p:cNvSpPr>
            <a:spLocks noGrp="1"/>
          </p:cNvSpPr>
          <p:nvPr>
            <p:ph type="sldNum" sz="quarter" idx="12"/>
          </p:nvPr>
        </p:nvSpPr>
        <p:spPr/>
        <p:txBody>
          <a:bodyPr/>
          <a:lstStyle/>
          <a:p>
            <a:fld id="{3AC15FDD-9A8D-40D9-84B5-C2C29454896E}" type="slidenum">
              <a:rPr lang="uk-UA" smtClean="0"/>
              <a:t>‹№›</a:t>
            </a:fld>
            <a:endParaRPr lang="uk-UA"/>
          </a:p>
        </p:txBody>
      </p:sp>
    </p:spTree>
    <p:extLst>
      <p:ext uri="{BB962C8B-B14F-4D97-AF65-F5344CB8AC3E}">
        <p14:creationId xmlns:p14="http://schemas.microsoft.com/office/powerpoint/2010/main" val="499244688"/>
      </p:ext>
    </p:extLst>
  </p:cSld>
  <p:clrMapOvr>
    <a:masterClrMapping/>
  </p:clrMapOvr>
  <p:transition spd="slow">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ий заголовок і текст">
    <p:spTree>
      <p:nvGrpSpPr>
        <p:cNvPr id="1" name=""/>
        <p:cNvGrpSpPr/>
        <p:nvPr/>
      </p:nvGrpSpPr>
      <p:grpSpPr>
        <a:xfrm>
          <a:off x="0" y="0"/>
          <a:ext cx="0" cy="0"/>
          <a:chOff x="0" y="0"/>
          <a:chExt cx="0" cy="0"/>
        </a:xfrm>
      </p:grpSpPr>
      <p:sp>
        <p:nvSpPr>
          <p:cNvPr id="2" name="Вертикальний заголовок 1"/>
          <p:cNvSpPr>
            <a:spLocks noGrp="1"/>
          </p:cNvSpPr>
          <p:nvPr>
            <p:ph type="title" orient="vert"/>
          </p:nvPr>
        </p:nvSpPr>
        <p:spPr>
          <a:xfrm>
            <a:off x="8724900" y="365125"/>
            <a:ext cx="2628900" cy="5811838"/>
          </a:xfrm>
        </p:spPr>
        <p:txBody>
          <a:bodyPr vert="eaVert"/>
          <a:lstStyle/>
          <a:p>
            <a:r>
              <a:rPr lang="uk-UA"/>
              <a:t>Зразок заголовка</a:t>
            </a:r>
          </a:p>
        </p:txBody>
      </p:sp>
      <p:sp>
        <p:nvSpPr>
          <p:cNvPr id="3" name="Місце для вертикального тексту 2"/>
          <p:cNvSpPr>
            <a:spLocks noGrp="1"/>
          </p:cNvSpPr>
          <p:nvPr>
            <p:ph type="body" orient="vert" idx="1"/>
          </p:nvPr>
        </p:nvSpPr>
        <p:spPr>
          <a:xfrm>
            <a:off x="838200" y="365125"/>
            <a:ext cx="7734300" cy="5811838"/>
          </a:xfrm>
        </p:spPr>
        <p:txBody>
          <a:bodyPr vert="eaVert"/>
          <a:lstStyle/>
          <a:p>
            <a:pPr lvl="0"/>
            <a:r>
              <a:rPr lang="uk-UA"/>
              <a:t>Редагувати стиль зразка тексту</a:t>
            </a:r>
          </a:p>
          <a:p>
            <a:pPr lvl="1"/>
            <a:r>
              <a:rPr lang="uk-UA"/>
              <a:t>Другий рівень</a:t>
            </a:r>
          </a:p>
          <a:p>
            <a:pPr lvl="2"/>
            <a:r>
              <a:rPr lang="uk-UA"/>
              <a:t>Третій рівень</a:t>
            </a:r>
          </a:p>
          <a:p>
            <a:pPr lvl="3"/>
            <a:r>
              <a:rPr lang="uk-UA"/>
              <a:t>Четвертий рівень</a:t>
            </a:r>
          </a:p>
          <a:p>
            <a:pPr lvl="4"/>
            <a:r>
              <a:rPr lang="uk-UA"/>
              <a:t>П’ятий рівень</a:t>
            </a:r>
          </a:p>
        </p:txBody>
      </p:sp>
      <p:sp>
        <p:nvSpPr>
          <p:cNvPr id="4" name="Місце для дати 3"/>
          <p:cNvSpPr>
            <a:spLocks noGrp="1"/>
          </p:cNvSpPr>
          <p:nvPr>
            <p:ph type="dt" sz="half" idx="10"/>
          </p:nvPr>
        </p:nvSpPr>
        <p:spPr/>
        <p:txBody>
          <a:bodyPr/>
          <a:lstStyle/>
          <a:p>
            <a:fld id="{544439BF-622C-4236-96BC-EBC7373EAE1B}" type="datetimeFigureOut">
              <a:rPr lang="uk-UA" smtClean="0"/>
              <a:t>27.12.2019</a:t>
            </a:fld>
            <a:endParaRPr lang="uk-UA"/>
          </a:p>
        </p:txBody>
      </p:sp>
      <p:sp>
        <p:nvSpPr>
          <p:cNvPr id="5" name="Місце для нижнього колонтитула 4"/>
          <p:cNvSpPr>
            <a:spLocks noGrp="1"/>
          </p:cNvSpPr>
          <p:nvPr>
            <p:ph type="ftr" sz="quarter" idx="11"/>
          </p:nvPr>
        </p:nvSpPr>
        <p:spPr/>
        <p:txBody>
          <a:bodyPr/>
          <a:lstStyle/>
          <a:p>
            <a:endParaRPr lang="uk-UA"/>
          </a:p>
        </p:txBody>
      </p:sp>
      <p:sp>
        <p:nvSpPr>
          <p:cNvPr id="6" name="Місце для номера слайда 5"/>
          <p:cNvSpPr>
            <a:spLocks noGrp="1"/>
          </p:cNvSpPr>
          <p:nvPr>
            <p:ph type="sldNum" sz="quarter" idx="12"/>
          </p:nvPr>
        </p:nvSpPr>
        <p:spPr/>
        <p:txBody>
          <a:bodyPr/>
          <a:lstStyle/>
          <a:p>
            <a:fld id="{3AC15FDD-9A8D-40D9-84B5-C2C29454896E}" type="slidenum">
              <a:rPr lang="uk-UA" smtClean="0"/>
              <a:t>‹№›</a:t>
            </a:fld>
            <a:endParaRPr lang="uk-UA"/>
          </a:p>
        </p:txBody>
      </p:sp>
    </p:spTree>
    <p:extLst>
      <p:ext uri="{BB962C8B-B14F-4D97-AF65-F5344CB8AC3E}">
        <p14:creationId xmlns:p14="http://schemas.microsoft.com/office/powerpoint/2010/main" val="271167675"/>
      </p:ext>
    </p:extLst>
  </p:cSld>
  <p:clrMapOvr>
    <a:masterClrMapping/>
  </p:clrMapOvr>
  <p:transition spd="slow">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і об’є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a:t>Зразок заголовка</a:t>
            </a:r>
          </a:p>
        </p:txBody>
      </p:sp>
      <p:sp>
        <p:nvSpPr>
          <p:cNvPr id="3" name="Місце для вмісту 2"/>
          <p:cNvSpPr>
            <a:spLocks noGrp="1"/>
          </p:cNvSpPr>
          <p:nvPr>
            <p:ph idx="1"/>
          </p:nvPr>
        </p:nvSpPr>
        <p:spPr/>
        <p:txBody>
          <a:bodyPr/>
          <a:lstStyle/>
          <a:p>
            <a:pPr lvl="0"/>
            <a:r>
              <a:rPr lang="uk-UA"/>
              <a:t>Редагувати стиль зразка тексту</a:t>
            </a:r>
          </a:p>
          <a:p>
            <a:pPr lvl="1"/>
            <a:r>
              <a:rPr lang="uk-UA"/>
              <a:t>Другий рівень</a:t>
            </a:r>
          </a:p>
          <a:p>
            <a:pPr lvl="2"/>
            <a:r>
              <a:rPr lang="uk-UA"/>
              <a:t>Третій рівень</a:t>
            </a:r>
          </a:p>
          <a:p>
            <a:pPr lvl="3"/>
            <a:r>
              <a:rPr lang="uk-UA"/>
              <a:t>Четвертий рівень</a:t>
            </a:r>
          </a:p>
          <a:p>
            <a:pPr lvl="4"/>
            <a:r>
              <a:rPr lang="uk-UA"/>
              <a:t>П’ятий рівень</a:t>
            </a:r>
          </a:p>
        </p:txBody>
      </p:sp>
      <p:sp>
        <p:nvSpPr>
          <p:cNvPr id="4" name="Місце для дати 3"/>
          <p:cNvSpPr>
            <a:spLocks noGrp="1"/>
          </p:cNvSpPr>
          <p:nvPr>
            <p:ph type="dt" sz="half" idx="10"/>
          </p:nvPr>
        </p:nvSpPr>
        <p:spPr/>
        <p:txBody>
          <a:bodyPr/>
          <a:lstStyle/>
          <a:p>
            <a:fld id="{544439BF-622C-4236-96BC-EBC7373EAE1B}" type="datetimeFigureOut">
              <a:rPr lang="uk-UA" smtClean="0"/>
              <a:t>27.12.2019</a:t>
            </a:fld>
            <a:endParaRPr lang="uk-UA"/>
          </a:p>
        </p:txBody>
      </p:sp>
      <p:sp>
        <p:nvSpPr>
          <p:cNvPr id="5" name="Місце для нижнього колонтитула 4"/>
          <p:cNvSpPr>
            <a:spLocks noGrp="1"/>
          </p:cNvSpPr>
          <p:nvPr>
            <p:ph type="ftr" sz="quarter" idx="11"/>
          </p:nvPr>
        </p:nvSpPr>
        <p:spPr/>
        <p:txBody>
          <a:bodyPr/>
          <a:lstStyle/>
          <a:p>
            <a:endParaRPr lang="uk-UA"/>
          </a:p>
        </p:txBody>
      </p:sp>
      <p:sp>
        <p:nvSpPr>
          <p:cNvPr id="6" name="Місце для номера слайда 5"/>
          <p:cNvSpPr>
            <a:spLocks noGrp="1"/>
          </p:cNvSpPr>
          <p:nvPr>
            <p:ph type="sldNum" sz="quarter" idx="12"/>
          </p:nvPr>
        </p:nvSpPr>
        <p:spPr/>
        <p:txBody>
          <a:bodyPr/>
          <a:lstStyle/>
          <a:p>
            <a:fld id="{3AC15FDD-9A8D-40D9-84B5-C2C29454896E}" type="slidenum">
              <a:rPr lang="uk-UA" smtClean="0"/>
              <a:t>‹№›</a:t>
            </a:fld>
            <a:endParaRPr lang="uk-UA"/>
          </a:p>
        </p:txBody>
      </p:sp>
    </p:spTree>
    <p:extLst>
      <p:ext uri="{BB962C8B-B14F-4D97-AF65-F5344CB8AC3E}">
        <p14:creationId xmlns:p14="http://schemas.microsoft.com/office/powerpoint/2010/main" val="2008866362"/>
      </p:ext>
    </p:extLst>
  </p:cSld>
  <p:clrMapOvr>
    <a:masterClrMapping/>
  </p:clrMapOvr>
  <p:transition spd="slow">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озділу">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uk-UA"/>
              <a:t>Зразок заголовка</a:t>
            </a:r>
          </a:p>
        </p:txBody>
      </p:sp>
      <p:sp>
        <p:nvSpPr>
          <p:cNvPr id="3" name="Місце для тексту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uk-UA"/>
              <a:t>Редагувати стиль зразка тексту</a:t>
            </a:r>
          </a:p>
        </p:txBody>
      </p:sp>
      <p:sp>
        <p:nvSpPr>
          <p:cNvPr id="4" name="Місце для дати 3"/>
          <p:cNvSpPr>
            <a:spLocks noGrp="1"/>
          </p:cNvSpPr>
          <p:nvPr>
            <p:ph type="dt" sz="half" idx="10"/>
          </p:nvPr>
        </p:nvSpPr>
        <p:spPr/>
        <p:txBody>
          <a:bodyPr/>
          <a:lstStyle/>
          <a:p>
            <a:fld id="{544439BF-622C-4236-96BC-EBC7373EAE1B}" type="datetimeFigureOut">
              <a:rPr lang="uk-UA" smtClean="0"/>
              <a:t>27.12.2019</a:t>
            </a:fld>
            <a:endParaRPr lang="uk-UA"/>
          </a:p>
        </p:txBody>
      </p:sp>
      <p:sp>
        <p:nvSpPr>
          <p:cNvPr id="5" name="Місце для нижнього колонтитула 4"/>
          <p:cNvSpPr>
            <a:spLocks noGrp="1"/>
          </p:cNvSpPr>
          <p:nvPr>
            <p:ph type="ftr" sz="quarter" idx="11"/>
          </p:nvPr>
        </p:nvSpPr>
        <p:spPr/>
        <p:txBody>
          <a:bodyPr/>
          <a:lstStyle/>
          <a:p>
            <a:endParaRPr lang="uk-UA"/>
          </a:p>
        </p:txBody>
      </p:sp>
      <p:sp>
        <p:nvSpPr>
          <p:cNvPr id="6" name="Місце для номера слайда 5"/>
          <p:cNvSpPr>
            <a:spLocks noGrp="1"/>
          </p:cNvSpPr>
          <p:nvPr>
            <p:ph type="sldNum" sz="quarter" idx="12"/>
          </p:nvPr>
        </p:nvSpPr>
        <p:spPr/>
        <p:txBody>
          <a:bodyPr/>
          <a:lstStyle/>
          <a:p>
            <a:fld id="{3AC15FDD-9A8D-40D9-84B5-C2C29454896E}" type="slidenum">
              <a:rPr lang="uk-UA" smtClean="0"/>
              <a:t>‹№›</a:t>
            </a:fld>
            <a:endParaRPr lang="uk-UA"/>
          </a:p>
        </p:txBody>
      </p:sp>
    </p:spTree>
    <p:extLst>
      <p:ext uri="{BB962C8B-B14F-4D97-AF65-F5344CB8AC3E}">
        <p14:creationId xmlns:p14="http://schemas.microsoft.com/office/powerpoint/2010/main" val="1540208021"/>
      </p:ext>
    </p:extLst>
  </p:cSld>
  <p:clrMapOvr>
    <a:masterClrMapping/>
  </p:clrMapOvr>
  <p:transition spd="slow">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єкти">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a:t>Зразок заголовка</a:t>
            </a:r>
          </a:p>
        </p:txBody>
      </p:sp>
      <p:sp>
        <p:nvSpPr>
          <p:cNvPr id="3" name="Місце для вмісту 2"/>
          <p:cNvSpPr>
            <a:spLocks noGrp="1"/>
          </p:cNvSpPr>
          <p:nvPr>
            <p:ph sz="half" idx="1"/>
          </p:nvPr>
        </p:nvSpPr>
        <p:spPr>
          <a:xfrm>
            <a:off x="838200" y="1825625"/>
            <a:ext cx="5181600" cy="4351338"/>
          </a:xfrm>
        </p:spPr>
        <p:txBody>
          <a:bodyPr/>
          <a:lstStyle/>
          <a:p>
            <a:pPr lvl="0"/>
            <a:r>
              <a:rPr lang="uk-UA"/>
              <a:t>Редагувати стиль зразка тексту</a:t>
            </a:r>
          </a:p>
          <a:p>
            <a:pPr lvl="1"/>
            <a:r>
              <a:rPr lang="uk-UA"/>
              <a:t>Другий рівень</a:t>
            </a:r>
          </a:p>
          <a:p>
            <a:pPr lvl="2"/>
            <a:r>
              <a:rPr lang="uk-UA"/>
              <a:t>Третій рівень</a:t>
            </a:r>
          </a:p>
          <a:p>
            <a:pPr lvl="3"/>
            <a:r>
              <a:rPr lang="uk-UA"/>
              <a:t>Четвертий рівень</a:t>
            </a:r>
          </a:p>
          <a:p>
            <a:pPr lvl="4"/>
            <a:r>
              <a:rPr lang="uk-UA"/>
              <a:t>П’ятий рівень</a:t>
            </a:r>
          </a:p>
        </p:txBody>
      </p:sp>
      <p:sp>
        <p:nvSpPr>
          <p:cNvPr id="4" name="Місце для вмісту 3"/>
          <p:cNvSpPr>
            <a:spLocks noGrp="1"/>
          </p:cNvSpPr>
          <p:nvPr>
            <p:ph sz="half" idx="2"/>
          </p:nvPr>
        </p:nvSpPr>
        <p:spPr>
          <a:xfrm>
            <a:off x="6172200" y="1825625"/>
            <a:ext cx="5181600" cy="4351338"/>
          </a:xfrm>
        </p:spPr>
        <p:txBody>
          <a:bodyPr/>
          <a:lstStyle/>
          <a:p>
            <a:pPr lvl="0"/>
            <a:r>
              <a:rPr lang="uk-UA"/>
              <a:t>Редагувати стиль зразка тексту</a:t>
            </a:r>
          </a:p>
          <a:p>
            <a:pPr lvl="1"/>
            <a:r>
              <a:rPr lang="uk-UA"/>
              <a:t>Другий рівень</a:t>
            </a:r>
          </a:p>
          <a:p>
            <a:pPr lvl="2"/>
            <a:r>
              <a:rPr lang="uk-UA"/>
              <a:t>Третій рівень</a:t>
            </a:r>
          </a:p>
          <a:p>
            <a:pPr lvl="3"/>
            <a:r>
              <a:rPr lang="uk-UA"/>
              <a:t>Четвертий рівень</a:t>
            </a:r>
          </a:p>
          <a:p>
            <a:pPr lvl="4"/>
            <a:r>
              <a:rPr lang="uk-UA"/>
              <a:t>П’ятий рівень</a:t>
            </a:r>
          </a:p>
        </p:txBody>
      </p:sp>
      <p:sp>
        <p:nvSpPr>
          <p:cNvPr id="5" name="Місце для дати 4"/>
          <p:cNvSpPr>
            <a:spLocks noGrp="1"/>
          </p:cNvSpPr>
          <p:nvPr>
            <p:ph type="dt" sz="half" idx="10"/>
          </p:nvPr>
        </p:nvSpPr>
        <p:spPr/>
        <p:txBody>
          <a:bodyPr/>
          <a:lstStyle/>
          <a:p>
            <a:fld id="{544439BF-622C-4236-96BC-EBC7373EAE1B}" type="datetimeFigureOut">
              <a:rPr lang="uk-UA" smtClean="0"/>
              <a:t>27.12.2019</a:t>
            </a:fld>
            <a:endParaRPr lang="uk-UA"/>
          </a:p>
        </p:txBody>
      </p:sp>
      <p:sp>
        <p:nvSpPr>
          <p:cNvPr id="6" name="Місце для нижнього колонтитула 5"/>
          <p:cNvSpPr>
            <a:spLocks noGrp="1"/>
          </p:cNvSpPr>
          <p:nvPr>
            <p:ph type="ftr" sz="quarter" idx="11"/>
          </p:nvPr>
        </p:nvSpPr>
        <p:spPr/>
        <p:txBody>
          <a:bodyPr/>
          <a:lstStyle/>
          <a:p>
            <a:endParaRPr lang="uk-UA"/>
          </a:p>
        </p:txBody>
      </p:sp>
      <p:sp>
        <p:nvSpPr>
          <p:cNvPr id="7" name="Місце для номера слайда 6"/>
          <p:cNvSpPr>
            <a:spLocks noGrp="1"/>
          </p:cNvSpPr>
          <p:nvPr>
            <p:ph type="sldNum" sz="quarter" idx="12"/>
          </p:nvPr>
        </p:nvSpPr>
        <p:spPr/>
        <p:txBody>
          <a:bodyPr/>
          <a:lstStyle/>
          <a:p>
            <a:fld id="{3AC15FDD-9A8D-40D9-84B5-C2C29454896E}" type="slidenum">
              <a:rPr lang="uk-UA" smtClean="0"/>
              <a:t>‹№›</a:t>
            </a:fld>
            <a:endParaRPr lang="uk-UA"/>
          </a:p>
        </p:txBody>
      </p:sp>
    </p:spTree>
    <p:extLst>
      <p:ext uri="{BB962C8B-B14F-4D97-AF65-F5344CB8AC3E}">
        <p14:creationId xmlns:p14="http://schemas.microsoft.com/office/powerpoint/2010/main" val="3041844589"/>
      </p:ext>
    </p:extLst>
  </p:cSld>
  <p:clrMapOvr>
    <a:masterClrMapping/>
  </p:clrMapOvr>
  <p:transition spd="slow">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Порівняння">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uk-UA"/>
              <a:t>Зразок заголовка</a:t>
            </a:r>
          </a:p>
        </p:txBody>
      </p:sp>
      <p:sp>
        <p:nvSpPr>
          <p:cNvPr id="3" name="Місце для тексту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a:t>Редагувати стиль зразка тексту</a:t>
            </a:r>
          </a:p>
        </p:txBody>
      </p:sp>
      <p:sp>
        <p:nvSpPr>
          <p:cNvPr id="4" name="Місце для вмісту 3"/>
          <p:cNvSpPr>
            <a:spLocks noGrp="1"/>
          </p:cNvSpPr>
          <p:nvPr>
            <p:ph sz="half" idx="2"/>
          </p:nvPr>
        </p:nvSpPr>
        <p:spPr>
          <a:xfrm>
            <a:off x="839788" y="2505075"/>
            <a:ext cx="5157787" cy="3684588"/>
          </a:xfrm>
        </p:spPr>
        <p:txBody>
          <a:bodyPr/>
          <a:lstStyle/>
          <a:p>
            <a:pPr lvl="0"/>
            <a:r>
              <a:rPr lang="uk-UA"/>
              <a:t>Редагувати стиль зразка тексту</a:t>
            </a:r>
          </a:p>
          <a:p>
            <a:pPr lvl="1"/>
            <a:r>
              <a:rPr lang="uk-UA"/>
              <a:t>Другий рівень</a:t>
            </a:r>
          </a:p>
          <a:p>
            <a:pPr lvl="2"/>
            <a:r>
              <a:rPr lang="uk-UA"/>
              <a:t>Третій рівень</a:t>
            </a:r>
          </a:p>
          <a:p>
            <a:pPr lvl="3"/>
            <a:r>
              <a:rPr lang="uk-UA"/>
              <a:t>Четвертий рівень</a:t>
            </a:r>
          </a:p>
          <a:p>
            <a:pPr lvl="4"/>
            <a:r>
              <a:rPr lang="uk-UA"/>
              <a:t>П’ятий рівень</a:t>
            </a:r>
          </a:p>
        </p:txBody>
      </p:sp>
      <p:sp>
        <p:nvSpPr>
          <p:cNvPr id="5" name="Місце для тексту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a:t>Редагувати стиль зразка тексту</a:t>
            </a:r>
          </a:p>
        </p:txBody>
      </p:sp>
      <p:sp>
        <p:nvSpPr>
          <p:cNvPr id="6" name="Місце для вмісту 5"/>
          <p:cNvSpPr>
            <a:spLocks noGrp="1"/>
          </p:cNvSpPr>
          <p:nvPr>
            <p:ph sz="quarter" idx="4"/>
          </p:nvPr>
        </p:nvSpPr>
        <p:spPr>
          <a:xfrm>
            <a:off x="6172200" y="2505075"/>
            <a:ext cx="5183188" cy="3684588"/>
          </a:xfrm>
        </p:spPr>
        <p:txBody>
          <a:bodyPr/>
          <a:lstStyle/>
          <a:p>
            <a:pPr lvl="0"/>
            <a:r>
              <a:rPr lang="uk-UA"/>
              <a:t>Редагувати стиль зразка тексту</a:t>
            </a:r>
          </a:p>
          <a:p>
            <a:pPr lvl="1"/>
            <a:r>
              <a:rPr lang="uk-UA"/>
              <a:t>Другий рівень</a:t>
            </a:r>
          </a:p>
          <a:p>
            <a:pPr lvl="2"/>
            <a:r>
              <a:rPr lang="uk-UA"/>
              <a:t>Третій рівень</a:t>
            </a:r>
          </a:p>
          <a:p>
            <a:pPr lvl="3"/>
            <a:r>
              <a:rPr lang="uk-UA"/>
              <a:t>Четвертий рівень</a:t>
            </a:r>
          </a:p>
          <a:p>
            <a:pPr lvl="4"/>
            <a:r>
              <a:rPr lang="uk-UA"/>
              <a:t>П’ятий рівень</a:t>
            </a:r>
          </a:p>
        </p:txBody>
      </p:sp>
      <p:sp>
        <p:nvSpPr>
          <p:cNvPr id="7" name="Місце для дати 6"/>
          <p:cNvSpPr>
            <a:spLocks noGrp="1"/>
          </p:cNvSpPr>
          <p:nvPr>
            <p:ph type="dt" sz="half" idx="10"/>
          </p:nvPr>
        </p:nvSpPr>
        <p:spPr/>
        <p:txBody>
          <a:bodyPr/>
          <a:lstStyle/>
          <a:p>
            <a:fld id="{544439BF-622C-4236-96BC-EBC7373EAE1B}" type="datetimeFigureOut">
              <a:rPr lang="uk-UA" smtClean="0"/>
              <a:t>27.12.2019</a:t>
            </a:fld>
            <a:endParaRPr lang="uk-UA"/>
          </a:p>
        </p:txBody>
      </p:sp>
      <p:sp>
        <p:nvSpPr>
          <p:cNvPr id="8" name="Місце для нижнього колонтитула 7"/>
          <p:cNvSpPr>
            <a:spLocks noGrp="1"/>
          </p:cNvSpPr>
          <p:nvPr>
            <p:ph type="ftr" sz="quarter" idx="11"/>
          </p:nvPr>
        </p:nvSpPr>
        <p:spPr/>
        <p:txBody>
          <a:bodyPr/>
          <a:lstStyle/>
          <a:p>
            <a:endParaRPr lang="uk-UA"/>
          </a:p>
        </p:txBody>
      </p:sp>
      <p:sp>
        <p:nvSpPr>
          <p:cNvPr id="9" name="Місце для номера слайда 8"/>
          <p:cNvSpPr>
            <a:spLocks noGrp="1"/>
          </p:cNvSpPr>
          <p:nvPr>
            <p:ph type="sldNum" sz="quarter" idx="12"/>
          </p:nvPr>
        </p:nvSpPr>
        <p:spPr/>
        <p:txBody>
          <a:bodyPr/>
          <a:lstStyle/>
          <a:p>
            <a:fld id="{3AC15FDD-9A8D-40D9-84B5-C2C29454896E}" type="slidenum">
              <a:rPr lang="uk-UA" smtClean="0"/>
              <a:t>‹№›</a:t>
            </a:fld>
            <a:endParaRPr lang="uk-UA"/>
          </a:p>
        </p:txBody>
      </p:sp>
    </p:spTree>
    <p:extLst>
      <p:ext uri="{BB962C8B-B14F-4D97-AF65-F5344CB8AC3E}">
        <p14:creationId xmlns:p14="http://schemas.microsoft.com/office/powerpoint/2010/main" val="1361928370"/>
      </p:ext>
    </p:extLst>
  </p:cSld>
  <p:clrMapOvr>
    <a:masterClrMapping/>
  </p:clrMapOvr>
  <p:transition spd="slow">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Лише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a:t>Зразок заголовка</a:t>
            </a:r>
          </a:p>
        </p:txBody>
      </p:sp>
      <p:sp>
        <p:nvSpPr>
          <p:cNvPr id="3" name="Місце для дати 2"/>
          <p:cNvSpPr>
            <a:spLocks noGrp="1"/>
          </p:cNvSpPr>
          <p:nvPr>
            <p:ph type="dt" sz="half" idx="10"/>
          </p:nvPr>
        </p:nvSpPr>
        <p:spPr/>
        <p:txBody>
          <a:bodyPr/>
          <a:lstStyle/>
          <a:p>
            <a:fld id="{544439BF-622C-4236-96BC-EBC7373EAE1B}" type="datetimeFigureOut">
              <a:rPr lang="uk-UA" smtClean="0"/>
              <a:t>27.12.2019</a:t>
            </a:fld>
            <a:endParaRPr lang="uk-UA"/>
          </a:p>
        </p:txBody>
      </p:sp>
      <p:sp>
        <p:nvSpPr>
          <p:cNvPr id="4" name="Місце для нижнього колонтитула 3"/>
          <p:cNvSpPr>
            <a:spLocks noGrp="1"/>
          </p:cNvSpPr>
          <p:nvPr>
            <p:ph type="ftr" sz="quarter" idx="11"/>
          </p:nvPr>
        </p:nvSpPr>
        <p:spPr/>
        <p:txBody>
          <a:bodyPr/>
          <a:lstStyle/>
          <a:p>
            <a:endParaRPr lang="uk-UA"/>
          </a:p>
        </p:txBody>
      </p:sp>
      <p:sp>
        <p:nvSpPr>
          <p:cNvPr id="5" name="Місце для номера слайда 4"/>
          <p:cNvSpPr>
            <a:spLocks noGrp="1"/>
          </p:cNvSpPr>
          <p:nvPr>
            <p:ph type="sldNum" sz="quarter" idx="12"/>
          </p:nvPr>
        </p:nvSpPr>
        <p:spPr/>
        <p:txBody>
          <a:bodyPr/>
          <a:lstStyle/>
          <a:p>
            <a:fld id="{3AC15FDD-9A8D-40D9-84B5-C2C29454896E}" type="slidenum">
              <a:rPr lang="uk-UA" smtClean="0"/>
              <a:t>‹№›</a:t>
            </a:fld>
            <a:endParaRPr lang="uk-UA"/>
          </a:p>
        </p:txBody>
      </p:sp>
    </p:spTree>
    <p:extLst>
      <p:ext uri="{BB962C8B-B14F-4D97-AF65-F5344CB8AC3E}">
        <p14:creationId xmlns:p14="http://schemas.microsoft.com/office/powerpoint/2010/main" val="1690302337"/>
      </p:ext>
    </p:extLst>
  </p:cSld>
  <p:clrMapOvr>
    <a:masterClrMapping/>
  </p:clrMapOvr>
  <p:transition spd="slow">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ий слайд">
    <p:spTree>
      <p:nvGrpSpPr>
        <p:cNvPr id="1" name=""/>
        <p:cNvGrpSpPr/>
        <p:nvPr/>
      </p:nvGrpSpPr>
      <p:grpSpPr>
        <a:xfrm>
          <a:off x="0" y="0"/>
          <a:ext cx="0" cy="0"/>
          <a:chOff x="0" y="0"/>
          <a:chExt cx="0" cy="0"/>
        </a:xfrm>
      </p:grpSpPr>
      <p:sp>
        <p:nvSpPr>
          <p:cNvPr id="2" name="Місце для дати 1"/>
          <p:cNvSpPr>
            <a:spLocks noGrp="1"/>
          </p:cNvSpPr>
          <p:nvPr>
            <p:ph type="dt" sz="half" idx="10"/>
          </p:nvPr>
        </p:nvSpPr>
        <p:spPr/>
        <p:txBody>
          <a:bodyPr/>
          <a:lstStyle/>
          <a:p>
            <a:fld id="{544439BF-622C-4236-96BC-EBC7373EAE1B}" type="datetimeFigureOut">
              <a:rPr lang="uk-UA" smtClean="0"/>
              <a:t>27.12.2019</a:t>
            </a:fld>
            <a:endParaRPr lang="uk-UA"/>
          </a:p>
        </p:txBody>
      </p:sp>
      <p:sp>
        <p:nvSpPr>
          <p:cNvPr id="3" name="Місце для нижнього колонтитула 2"/>
          <p:cNvSpPr>
            <a:spLocks noGrp="1"/>
          </p:cNvSpPr>
          <p:nvPr>
            <p:ph type="ftr" sz="quarter" idx="11"/>
          </p:nvPr>
        </p:nvSpPr>
        <p:spPr/>
        <p:txBody>
          <a:bodyPr/>
          <a:lstStyle/>
          <a:p>
            <a:endParaRPr lang="uk-UA"/>
          </a:p>
        </p:txBody>
      </p:sp>
      <p:sp>
        <p:nvSpPr>
          <p:cNvPr id="4" name="Місце для номера слайда 3"/>
          <p:cNvSpPr>
            <a:spLocks noGrp="1"/>
          </p:cNvSpPr>
          <p:nvPr>
            <p:ph type="sldNum" sz="quarter" idx="12"/>
          </p:nvPr>
        </p:nvSpPr>
        <p:spPr/>
        <p:txBody>
          <a:bodyPr/>
          <a:lstStyle/>
          <a:p>
            <a:fld id="{3AC15FDD-9A8D-40D9-84B5-C2C29454896E}" type="slidenum">
              <a:rPr lang="uk-UA" smtClean="0"/>
              <a:t>‹№›</a:t>
            </a:fld>
            <a:endParaRPr lang="uk-UA"/>
          </a:p>
        </p:txBody>
      </p:sp>
    </p:spTree>
    <p:extLst>
      <p:ext uri="{BB962C8B-B14F-4D97-AF65-F5344CB8AC3E}">
        <p14:creationId xmlns:p14="http://schemas.microsoft.com/office/powerpoint/2010/main" val="1704023862"/>
      </p:ext>
    </p:extLst>
  </p:cSld>
  <p:clrMapOvr>
    <a:masterClrMapping/>
  </p:clrMapOvr>
  <p:transition spd="slow">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Вміст із підпис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uk-UA"/>
              <a:t>Зразок заголовка</a:t>
            </a:r>
          </a:p>
        </p:txBody>
      </p:sp>
      <p:sp>
        <p:nvSpPr>
          <p:cNvPr id="3" name="Місце для вмісту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uk-UA"/>
              <a:t>Редагувати стиль зразка тексту</a:t>
            </a:r>
          </a:p>
          <a:p>
            <a:pPr lvl="1"/>
            <a:r>
              <a:rPr lang="uk-UA"/>
              <a:t>Другий рівень</a:t>
            </a:r>
          </a:p>
          <a:p>
            <a:pPr lvl="2"/>
            <a:r>
              <a:rPr lang="uk-UA"/>
              <a:t>Третій рівень</a:t>
            </a:r>
          </a:p>
          <a:p>
            <a:pPr lvl="3"/>
            <a:r>
              <a:rPr lang="uk-UA"/>
              <a:t>Четвертий рівень</a:t>
            </a:r>
          </a:p>
          <a:p>
            <a:pPr lvl="4"/>
            <a:r>
              <a:rPr lang="uk-UA"/>
              <a:t>П’ятий рівень</a:t>
            </a:r>
          </a:p>
        </p:txBody>
      </p:sp>
      <p:sp>
        <p:nvSpPr>
          <p:cNvPr id="4" name="Місце для тексту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uk-UA"/>
              <a:t>Редагувати стиль зразка тексту</a:t>
            </a:r>
          </a:p>
        </p:txBody>
      </p:sp>
      <p:sp>
        <p:nvSpPr>
          <p:cNvPr id="5" name="Місце для дати 4"/>
          <p:cNvSpPr>
            <a:spLocks noGrp="1"/>
          </p:cNvSpPr>
          <p:nvPr>
            <p:ph type="dt" sz="half" idx="10"/>
          </p:nvPr>
        </p:nvSpPr>
        <p:spPr/>
        <p:txBody>
          <a:bodyPr/>
          <a:lstStyle/>
          <a:p>
            <a:fld id="{544439BF-622C-4236-96BC-EBC7373EAE1B}" type="datetimeFigureOut">
              <a:rPr lang="uk-UA" smtClean="0"/>
              <a:t>27.12.2019</a:t>
            </a:fld>
            <a:endParaRPr lang="uk-UA"/>
          </a:p>
        </p:txBody>
      </p:sp>
      <p:sp>
        <p:nvSpPr>
          <p:cNvPr id="6" name="Місце для нижнього колонтитула 5"/>
          <p:cNvSpPr>
            <a:spLocks noGrp="1"/>
          </p:cNvSpPr>
          <p:nvPr>
            <p:ph type="ftr" sz="quarter" idx="11"/>
          </p:nvPr>
        </p:nvSpPr>
        <p:spPr/>
        <p:txBody>
          <a:bodyPr/>
          <a:lstStyle/>
          <a:p>
            <a:endParaRPr lang="uk-UA"/>
          </a:p>
        </p:txBody>
      </p:sp>
      <p:sp>
        <p:nvSpPr>
          <p:cNvPr id="7" name="Місце для номера слайда 6"/>
          <p:cNvSpPr>
            <a:spLocks noGrp="1"/>
          </p:cNvSpPr>
          <p:nvPr>
            <p:ph type="sldNum" sz="quarter" idx="12"/>
          </p:nvPr>
        </p:nvSpPr>
        <p:spPr/>
        <p:txBody>
          <a:bodyPr/>
          <a:lstStyle/>
          <a:p>
            <a:fld id="{3AC15FDD-9A8D-40D9-84B5-C2C29454896E}" type="slidenum">
              <a:rPr lang="uk-UA" smtClean="0"/>
              <a:t>‹№›</a:t>
            </a:fld>
            <a:endParaRPr lang="uk-UA"/>
          </a:p>
        </p:txBody>
      </p:sp>
    </p:spTree>
    <p:extLst>
      <p:ext uri="{BB962C8B-B14F-4D97-AF65-F5344CB8AC3E}">
        <p14:creationId xmlns:p14="http://schemas.microsoft.com/office/powerpoint/2010/main" val="982467725"/>
      </p:ext>
    </p:extLst>
  </p:cSld>
  <p:clrMapOvr>
    <a:masterClrMapping/>
  </p:clrMapOvr>
  <p:transition spd="slow">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Зображення з підпис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uk-UA"/>
              <a:t>Зразок заголовка</a:t>
            </a:r>
          </a:p>
        </p:txBody>
      </p:sp>
      <p:sp>
        <p:nvSpPr>
          <p:cNvPr id="3" name="Місце для зображення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Місце для тексту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uk-UA"/>
              <a:t>Редагувати стиль зразка тексту</a:t>
            </a:r>
          </a:p>
        </p:txBody>
      </p:sp>
      <p:sp>
        <p:nvSpPr>
          <p:cNvPr id="5" name="Місце для дати 4"/>
          <p:cNvSpPr>
            <a:spLocks noGrp="1"/>
          </p:cNvSpPr>
          <p:nvPr>
            <p:ph type="dt" sz="half" idx="10"/>
          </p:nvPr>
        </p:nvSpPr>
        <p:spPr/>
        <p:txBody>
          <a:bodyPr/>
          <a:lstStyle/>
          <a:p>
            <a:fld id="{544439BF-622C-4236-96BC-EBC7373EAE1B}" type="datetimeFigureOut">
              <a:rPr lang="uk-UA" smtClean="0"/>
              <a:t>27.12.2019</a:t>
            </a:fld>
            <a:endParaRPr lang="uk-UA"/>
          </a:p>
        </p:txBody>
      </p:sp>
      <p:sp>
        <p:nvSpPr>
          <p:cNvPr id="6" name="Місце для нижнього колонтитула 5"/>
          <p:cNvSpPr>
            <a:spLocks noGrp="1"/>
          </p:cNvSpPr>
          <p:nvPr>
            <p:ph type="ftr" sz="quarter" idx="11"/>
          </p:nvPr>
        </p:nvSpPr>
        <p:spPr/>
        <p:txBody>
          <a:bodyPr/>
          <a:lstStyle/>
          <a:p>
            <a:endParaRPr lang="uk-UA"/>
          </a:p>
        </p:txBody>
      </p:sp>
      <p:sp>
        <p:nvSpPr>
          <p:cNvPr id="7" name="Місце для номера слайда 6"/>
          <p:cNvSpPr>
            <a:spLocks noGrp="1"/>
          </p:cNvSpPr>
          <p:nvPr>
            <p:ph type="sldNum" sz="quarter" idx="12"/>
          </p:nvPr>
        </p:nvSpPr>
        <p:spPr/>
        <p:txBody>
          <a:bodyPr/>
          <a:lstStyle/>
          <a:p>
            <a:fld id="{3AC15FDD-9A8D-40D9-84B5-C2C29454896E}" type="slidenum">
              <a:rPr lang="uk-UA" smtClean="0"/>
              <a:t>‹№›</a:t>
            </a:fld>
            <a:endParaRPr lang="uk-UA"/>
          </a:p>
        </p:txBody>
      </p:sp>
    </p:spTree>
    <p:extLst>
      <p:ext uri="{BB962C8B-B14F-4D97-AF65-F5344CB8AC3E}">
        <p14:creationId xmlns:p14="http://schemas.microsoft.com/office/powerpoint/2010/main" val="2194630054"/>
      </p:ext>
    </p:extLst>
  </p:cSld>
  <p:clrMapOvr>
    <a:masterClrMapping/>
  </p:clrMapOvr>
  <p:transition spd="slow">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Місце для заголовка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uk-UA"/>
              <a:t>Зразок заголовка</a:t>
            </a:r>
          </a:p>
        </p:txBody>
      </p:sp>
      <p:sp>
        <p:nvSpPr>
          <p:cNvPr id="3" name="Місце для тексту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uk-UA"/>
              <a:t>Редагувати стиль зразка тексту</a:t>
            </a:r>
          </a:p>
          <a:p>
            <a:pPr lvl="1"/>
            <a:r>
              <a:rPr lang="uk-UA"/>
              <a:t>Другий рівень</a:t>
            </a:r>
          </a:p>
          <a:p>
            <a:pPr lvl="2"/>
            <a:r>
              <a:rPr lang="uk-UA"/>
              <a:t>Третій рівень</a:t>
            </a:r>
          </a:p>
          <a:p>
            <a:pPr lvl="3"/>
            <a:r>
              <a:rPr lang="uk-UA"/>
              <a:t>Четвертий рівень</a:t>
            </a:r>
          </a:p>
          <a:p>
            <a:pPr lvl="4"/>
            <a:r>
              <a:rPr lang="uk-UA"/>
              <a:t>П’ятий рівень</a:t>
            </a:r>
          </a:p>
        </p:txBody>
      </p:sp>
      <p:sp>
        <p:nvSpPr>
          <p:cNvPr id="4" name="Місце для дати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4439BF-622C-4236-96BC-EBC7373EAE1B}" type="datetimeFigureOut">
              <a:rPr lang="uk-UA" smtClean="0"/>
              <a:t>27.12.2019</a:t>
            </a:fld>
            <a:endParaRPr lang="uk-UA"/>
          </a:p>
        </p:txBody>
      </p:sp>
      <p:sp>
        <p:nvSpPr>
          <p:cNvPr id="5" name="Місце для нижнього колонтитула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p>
        </p:txBody>
      </p:sp>
      <p:sp>
        <p:nvSpPr>
          <p:cNvPr id="6" name="Місце для номера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C15FDD-9A8D-40D9-84B5-C2C29454896E}" type="slidenum">
              <a:rPr lang="uk-UA" smtClean="0"/>
              <a:t>‹№›</a:t>
            </a:fld>
            <a:endParaRPr lang="uk-UA"/>
          </a:p>
        </p:txBody>
      </p:sp>
    </p:spTree>
    <p:extLst>
      <p:ext uri="{BB962C8B-B14F-4D97-AF65-F5344CB8AC3E}">
        <p14:creationId xmlns:p14="http://schemas.microsoft.com/office/powerpoint/2010/main" val="11961924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cover/>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6"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NULL"/><Relationship Id="rId4" Type="http://schemas.openxmlformats.org/officeDocument/2006/relationships/image" Target="NULL"/></Relationships>
</file>

<file path=ppt/slides/_rels/slide16.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1.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26.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2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NULL"/><Relationship Id="rId4" Type="http://schemas.openxmlformats.org/officeDocument/2006/relationships/image" Target="NUL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p:cNvSpPr/>
          <p:nvPr/>
        </p:nvSpPr>
        <p:spPr>
          <a:xfrm>
            <a:off x="2813538" y="2187271"/>
            <a:ext cx="9378462" cy="2461846"/>
          </a:xfrm>
          <a:prstGeom prst="rect">
            <a:avLst/>
          </a:prstGeom>
          <a:solidFill>
            <a:srgbClr val="3C5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TextBox 12"/>
          <p:cNvSpPr txBox="1"/>
          <p:nvPr/>
        </p:nvSpPr>
        <p:spPr>
          <a:xfrm>
            <a:off x="2808045" y="2732741"/>
            <a:ext cx="9382125" cy="1754326"/>
          </a:xfrm>
          <a:prstGeom prst="rect">
            <a:avLst/>
          </a:prstGeom>
          <a:noFill/>
        </p:spPr>
        <p:txBody>
          <a:bodyPr wrap="square" rtlCol="0">
            <a:spAutoFit/>
          </a:bodyPr>
          <a:lstStyle/>
          <a:p>
            <a:pPr algn="ctr"/>
            <a:r>
              <a:rPr lang="uk-UA" sz="5400" b="1" dirty="0">
                <a:solidFill>
                  <a:schemeClr val="bg1"/>
                </a:solidFill>
                <a:latin typeface="Tahoma" panose="020B0604030504040204" pitchFamily="34" charset="0"/>
                <a:ea typeface="Tahoma" panose="020B0604030504040204" pitchFamily="34" charset="0"/>
                <a:cs typeface="Tahoma" panose="020B0604030504040204" pitchFamily="34" charset="0"/>
              </a:rPr>
              <a:t>Розв’язування типових вправ</a:t>
            </a:r>
          </a:p>
        </p:txBody>
      </p:sp>
      <p:sp>
        <p:nvSpPr>
          <p:cNvPr id="2" name="Дата 1"/>
          <p:cNvSpPr>
            <a:spLocks noGrp="1"/>
          </p:cNvSpPr>
          <p:nvPr>
            <p:ph type="dt" sz="half" idx="10"/>
          </p:nvPr>
        </p:nvSpPr>
        <p:spPr>
          <a:xfrm>
            <a:off x="9448800" y="5712959"/>
            <a:ext cx="2743200" cy="365125"/>
          </a:xfrm>
        </p:spPr>
        <p:txBody>
          <a:bodyPr/>
          <a:lstStyle/>
          <a:p>
            <a:fld id="{5B993008-B989-9943-A67E-AA8CE5BAB33B}" type="datetime1">
              <a:rPr lang="ru-RU" sz="2400" smtClean="0"/>
              <a:t>27.12.2019</a:t>
            </a:fld>
            <a:endParaRPr lang="ru-RU" sz="1600" dirty="0"/>
          </a:p>
        </p:txBody>
      </p:sp>
      <p:pic>
        <p:nvPicPr>
          <p:cNvPr id="15" name="Рисунок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148100">
            <a:off x="133493" y="380484"/>
            <a:ext cx="1717058" cy="713133"/>
          </a:xfrm>
          <a:prstGeom prst="rect">
            <a:avLst/>
          </a:prstGeom>
        </p:spPr>
      </p:pic>
      <p:pic>
        <p:nvPicPr>
          <p:cNvPr id="16" name="Рисунок 15"/>
          <p:cNvPicPr>
            <a:picLocks noChangeAspect="1"/>
          </p:cNvPicPr>
          <p:nvPr/>
        </p:nvPicPr>
        <p:blipFill rotWithShape="1">
          <a:blip r:embed="rId4" cstate="print">
            <a:extLst>
              <a:ext uri="{28A0092B-C50C-407E-A947-70E740481C1C}">
                <a14:useLocalDpi xmlns:a14="http://schemas.microsoft.com/office/drawing/2010/main" val="0"/>
              </a:ext>
            </a:extLst>
          </a:blip>
          <a:srcRect r="66893"/>
          <a:stretch/>
        </p:blipFill>
        <p:spPr>
          <a:xfrm>
            <a:off x="2808045" y="161267"/>
            <a:ext cx="790288" cy="1342724"/>
          </a:xfrm>
          <a:prstGeom prst="rect">
            <a:avLst/>
          </a:prstGeom>
        </p:spPr>
      </p:pic>
      <p:sp>
        <p:nvSpPr>
          <p:cNvPr id="17" name="TextBox 16"/>
          <p:cNvSpPr txBox="1"/>
          <p:nvPr/>
        </p:nvSpPr>
        <p:spPr>
          <a:xfrm>
            <a:off x="3576204" y="514976"/>
            <a:ext cx="2133716" cy="646331"/>
          </a:xfrm>
          <a:prstGeom prst="rect">
            <a:avLst/>
          </a:prstGeom>
          <a:noFill/>
        </p:spPr>
        <p:txBody>
          <a:bodyPr wrap="square" rtlCol="0">
            <a:spAutoFit/>
          </a:bodyPr>
          <a:lstStyle/>
          <a:p>
            <a:pPr algn="ctr"/>
            <a:r>
              <a:rPr lang="uk-UA" sz="3600" b="1" kern="1200" dirty="0">
                <a:solidFill>
                  <a:srgbClr val="3C5A59"/>
                </a:solidFill>
                <a:latin typeface="Tahoma" panose="020B0604030504040204" pitchFamily="34" charset="0"/>
                <a:ea typeface="Tahoma" panose="020B0604030504040204" pitchFamily="34" charset="0"/>
                <a:cs typeface="Tahoma" panose="020B0604030504040204" pitchFamily="34" charset="0"/>
              </a:rPr>
              <a:t>Урок 33</a:t>
            </a:r>
          </a:p>
        </p:txBody>
      </p:sp>
      <p:pic>
        <p:nvPicPr>
          <p:cNvPr id="18" name="Рисунок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949278">
            <a:off x="1460743" y="942148"/>
            <a:ext cx="965986" cy="1170037"/>
          </a:xfrm>
          <a:prstGeom prst="rect">
            <a:avLst/>
          </a:prstGeom>
        </p:spPr>
      </p:pic>
      <p:pic>
        <p:nvPicPr>
          <p:cNvPr id="19" name="Рисунок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0496767">
            <a:off x="207735" y="1465014"/>
            <a:ext cx="1045174" cy="1088274"/>
          </a:xfrm>
          <a:prstGeom prst="rect">
            <a:avLst/>
          </a:prstGeom>
        </p:spPr>
      </p:pic>
      <p:pic>
        <p:nvPicPr>
          <p:cNvPr id="20" name="Рисунок 1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4267500">
            <a:off x="1222602" y="2342002"/>
            <a:ext cx="1124127" cy="1124127"/>
          </a:xfrm>
          <a:prstGeom prst="rect">
            <a:avLst/>
          </a:prstGeom>
        </p:spPr>
      </p:pic>
      <p:pic>
        <p:nvPicPr>
          <p:cNvPr id="21" name="Рисунок 2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437151">
            <a:off x="188769" y="2900948"/>
            <a:ext cx="1034492" cy="1034492"/>
          </a:xfrm>
          <a:prstGeom prst="rect">
            <a:avLst/>
          </a:prstGeom>
        </p:spPr>
      </p:pic>
      <p:pic>
        <p:nvPicPr>
          <p:cNvPr id="22" name="Рисунок 2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444845">
            <a:off x="1438028" y="3679521"/>
            <a:ext cx="1153750" cy="1153750"/>
          </a:xfrm>
          <a:prstGeom prst="rect">
            <a:avLst/>
          </a:prstGeom>
        </p:spPr>
      </p:pic>
      <p:pic>
        <p:nvPicPr>
          <p:cNvPr id="23" name="Рисунок 2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20163065">
            <a:off x="133939" y="4186020"/>
            <a:ext cx="1316423" cy="1316423"/>
          </a:xfrm>
          <a:prstGeom prst="rect">
            <a:avLst/>
          </a:prstGeom>
        </p:spPr>
      </p:pic>
      <p:pic>
        <p:nvPicPr>
          <p:cNvPr id="24" name="Рисунок 2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21403818">
            <a:off x="2331473" y="5600313"/>
            <a:ext cx="1142237" cy="1142237"/>
          </a:xfrm>
          <a:prstGeom prst="rect">
            <a:avLst/>
          </a:prstGeom>
        </p:spPr>
      </p:pic>
      <p:pic>
        <p:nvPicPr>
          <p:cNvPr id="25" name="Рисунок 2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21060054">
            <a:off x="183139" y="5616371"/>
            <a:ext cx="1241629" cy="1241629"/>
          </a:xfrm>
          <a:prstGeom prst="rect">
            <a:avLst/>
          </a:prstGeom>
        </p:spPr>
      </p:pic>
      <p:pic>
        <p:nvPicPr>
          <p:cNvPr id="26" name="Рисунок 25"/>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424768" y="5258603"/>
            <a:ext cx="1088708" cy="1088708"/>
          </a:xfrm>
          <a:prstGeom prst="rect">
            <a:avLst/>
          </a:prstGeom>
        </p:spPr>
      </p:pic>
      <p:pic>
        <p:nvPicPr>
          <p:cNvPr id="27" name="Рисунок 26"/>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rot="837898">
            <a:off x="3793345" y="6003595"/>
            <a:ext cx="772598" cy="772598"/>
          </a:xfrm>
          <a:prstGeom prst="rect">
            <a:avLst/>
          </a:prstGeom>
        </p:spPr>
      </p:pic>
      <p:pic>
        <p:nvPicPr>
          <p:cNvPr id="6" name="Рисунок 5"/>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8540286" y="42653"/>
            <a:ext cx="3527252" cy="2043965"/>
          </a:xfrm>
          <a:prstGeom prst="rect">
            <a:avLst/>
          </a:prstGeom>
        </p:spPr>
      </p:pic>
      <p:pic>
        <p:nvPicPr>
          <p:cNvPr id="28" name="Рисунок 27"/>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0953398" y="5386902"/>
            <a:ext cx="926752" cy="886531"/>
          </a:xfrm>
          <a:prstGeom prst="rect">
            <a:avLst/>
          </a:prstGeom>
        </p:spPr>
      </p:pic>
    </p:spTree>
    <p:extLst>
      <p:ext uri="{BB962C8B-B14F-4D97-AF65-F5344CB8AC3E}">
        <p14:creationId xmlns:p14="http://schemas.microsoft.com/office/powerpoint/2010/main" val="108859198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000" fill="hold"/>
                                        <p:tgtEl>
                                          <p:spTgt spid="13"/>
                                        </p:tgtEl>
                                        <p:attrNameLst>
                                          <p:attrName>ppt_x</p:attrName>
                                        </p:attrNameLst>
                                      </p:cBhvr>
                                      <p:tavLst>
                                        <p:tav tm="0">
                                          <p:val>
                                            <p:strVal val="1+#ppt_w/2"/>
                                          </p:val>
                                        </p:tav>
                                        <p:tav tm="100000">
                                          <p:val>
                                            <p:strVal val="#ppt_x"/>
                                          </p:val>
                                        </p:tav>
                                      </p:tavLst>
                                    </p:anim>
                                    <p:anim calcmode="lin" valueType="num">
                                      <p:cBhvr additive="base">
                                        <p:cTn id="12" dur="1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1000" fill="hold"/>
                                        <p:tgtEl>
                                          <p:spTgt spid="17"/>
                                        </p:tgtEl>
                                        <p:attrNameLst>
                                          <p:attrName>ppt_x</p:attrName>
                                        </p:attrNameLst>
                                      </p:cBhvr>
                                      <p:tavLst>
                                        <p:tav tm="0">
                                          <p:val>
                                            <p:strVal val="0-#ppt_w/2"/>
                                          </p:val>
                                        </p:tav>
                                        <p:tav tm="100000">
                                          <p:val>
                                            <p:strVal val="#ppt_x"/>
                                          </p:val>
                                        </p:tav>
                                      </p:tavLst>
                                    </p:anim>
                                    <p:anim calcmode="lin" valueType="num">
                                      <p:cBhvr additive="base">
                                        <p:cTn id="16" dur="1000" fill="hold"/>
                                        <p:tgtEl>
                                          <p:spTgt spid="17"/>
                                        </p:tgtEl>
                                        <p:attrNameLst>
                                          <p:attrName>ppt_y</p:attrName>
                                        </p:attrNameLst>
                                      </p:cBhvr>
                                      <p:tavLst>
                                        <p:tav tm="0">
                                          <p:val>
                                            <p:strVal val="#ppt_y"/>
                                          </p:val>
                                        </p:tav>
                                        <p:tav tm="100000">
                                          <p:val>
                                            <p:strVal val="#ppt_y"/>
                                          </p:val>
                                        </p:tav>
                                      </p:tavLst>
                                    </p:anim>
                                  </p:childTnLst>
                                </p:cTn>
                              </p:par>
                              <p:par>
                                <p:cTn id="17" presetID="2" presetClass="entr" presetSubtype="9"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1000" fill="hold"/>
                                        <p:tgtEl>
                                          <p:spTgt spid="15"/>
                                        </p:tgtEl>
                                        <p:attrNameLst>
                                          <p:attrName>ppt_x</p:attrName>
                                        </p:attrNameLst>
                                      </p:cBhvr>
                                      <p:tavLst>
                                        <p:tav tm="0">
                                          <p:val>
                                            <p:strVal val="0-#ppt_w/2"/>
                                          </p:val>
                                        </p:tav>
                                        <p:tav tm="100000">
                                          <p:val>
                                            <p:strVal val="#ppt_x"/>
                                          </p:val>
                                        </p:tav>
                                      </p:tavLst>
                                    </p:anim>
                                    <p:anim calcmode="lin" valueType="num">
                                      <p:cBhvr additive="base">
                                        <p:cTn id="20" dur="1000" fill="hold"/>
                                        <p:tgtEl>
                                          <p:spTgt spid="15"/>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1000" fill="hold"/>
                                        <p:tgtEl>
                                          <p:spTgt spid="19"/>
                                        </p:tgtEl>
                                        <p:attrNameLst>
                                          <p:attrName>ppt_x</p:attrName>
                                        </p:attrNameLst>
                                      </p:cBhvr>
                                      <p:tavLst>
                                        <p:tav tm="0">
                                          <p:val>
                                            <p:strVal val="0-#ppt_w/2"/>
                                          </p:val>
                                        </p:tav>
                                        <p:tav tm="100000">
                                          <p:val>
                                            <p:strVal val="#ppt_x"/>
                                          </p:val>
                                        </p:tav>
                                      </p:tavLst>
                                    </p:anim>
                                    <p:anim calcmode="lin" valueType="num">
                                      <p:cBhvr additive="base">
                                        <p:cTn id="24" dur="1000" fill="hold"/>
                                        <p:tgtEl>
                                          <p:spTgt spid="19"/>
                                        </p:tgtEl>
                                        <p:attrNameLst>
                                          <p:attrName>ppt_y</p:attrName>
                                        </p:attrNameLst>
                                      </p:cBhvr>
                                      <p:tavLst>
                                        <p:tav tm="0">
                                          <p:val>
                                            <p:strVal val="0-#ppt_h/2"/>
                                          </p:val>
                                        </p:tav>
                                        <p:tav tm="100000">
                                          <p:val>
                                            <p:strVal val="#ppt_y"/>
                                          </p:val>
                                        </p:tav>
                                      </p:tavLst>
                                    </p:anim>
                                  </p:childTnLst>
                                </p:cTn>
                              </p:par>
                              <p:par>
                                <p:cTn id="25" presetID="2" presetClass="entr" presetSubtype="9"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1000" fill="hold"/>
                                        <p:tgtEl>
                                          <p:spTgt spid="18"/>
                                        </p:tgtEl>
                                        <p:attrNameLst>
                                          <p:attrName>ppt_x</p:attrName>
                                        </p:attrNameLst>
                                      </p:cBhvr>
                                      <p:tavLst>
                                        <p:tav tm="0">
                                          <p:val>
                                            <p:strVal val="0-#ppt_w/2"/>
                                          </p:val>
                                        </p:tav>
                                        <p:tav tm="100000">
                                          <p:val>
                                            <p:strVal val="#ppt_x"/>
                                          </p:val>
                                        </p:tav>
                                      </p:tavLst>
                                    </p:anim>
                                    <p:anim calcmode="lin" valueType="num">
                                      <p:cBhvr additive="base">
                                        <p:cTn id="28" dur="1000" fill="hold"/>
                                        <p:tgtEl>
                                          <p:spTgt spid="18"/>
                                        </p:tgtEl>
                                        <p:attrNameLst>
                                          <p:attrName>ppt_y</p:attrName>
                                        </p:attrNameLst>
                                      </p:cBhvr>
                                      <p:tavLst>
                                        <p:tav tm="0">
                                          <p:val>
                                            <p:strVal val="0-#ppt_h/2"/>
                                          </p:val>
                                        </p:tav>
                                        <p:tav tm="100000">
                                          <p:val>
                                            <p:strVal val="#ppt_y"/>
                                          </p:val>
                                        </p:tav>
                                      </p:tavLst>
                                    </p:anim>
                                  </p:childTnLst>
                                </p:cTn>
                              </p:par>
                              <p:par>
                                <p:cTn id="29" presetID="2" presetClass="entr" presetSubtype="9"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1000" fill="hold"/>
                                        <p:tgtEl>
                                          <p:spTgt spid="20"/>
                                        </p:tgtEl>
                                        <p:attrNameLst>
                                          <p:attrName>ppt_x</p:attrName>
                                        </p:attrNameLst>
                                      </p:cBhvr>
                                      <p:tavLst>
                                        <p:tav tm="0">
                                          <p:val>
                                            <p:strVal val="0-#ppt_w/2"/>
                                          </p:val>
                                        </p:tav>
                                        <p:tav tm="100000">
                                          <p:val>
                                            <p:strVal val="#ppt_x"/>
                                          </p:val>
                                        </p:tav>
                                      </p:tavLst>
                                    </p:anim>
                                    <p:anim calcmode="lin" valueType="num">
                                      <p:cBhvr additive="base">
                                        <p:cTn id="32" dur="1000" fill="hold"/>
                                        <p:tgtEl>
                                          <p:spTgt spid="20"/>
                                        </p:tgtEl>
                                        <p:attrNameLst>
                                          <p:attrName>ppt_y</p:attrName>
                                        </p:attrNameLst>
                                      </p:cBhvr>
                                      <p:tavLst>
                                        <p:tav tm="0">
                                          <p:val>
                                            <p:strVal val="0-#ppt_h/2"/>
                                          </p:val>
                                        </p:tav>
                                        <p:tav tm="100000">
                                          <p:val>
                                            <p:strVal val="#ppt_y"/>
                                          </p:val>
                                        </p:tav>
                                      </p:tavLst>
                                    </p:anim>
                                  </p:childTnLst>
                                </p:cTn>
                              </p:par>
                              <p:par>
                                <p:cTn id="33" presetID="2" presetClass="entr" presetSubtype="9" fill="hold"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1000" fill="hold"/>
                                        <p:tgtEl>
                                          <p:spTgt spid="21"/>
                                        </p:tgtEl>
                                        <p:attrNameLst>
                                          <p:attrName>ppt_x</p:attrName>
                                        </p:attrNameLst>
                                      </p:cBhvr>
                                      <p:tavLst>
                                        <p:tav tm="0">
                                          <p:val>
                                            <p:strVal val="0-#ppt_w/2"/>
                                          </p:val>
                                        </p:tav>
                                        <p:tav tm="100000">
                                          <p:val>
                                            <p:strVal val="#ppt_x"/>
                                          </p:val>
                                        </p:tav>
                                      </p:tavLst>
                                    </p:anim>
                                    <p:anim calcmode="lin" valueType="num">
                                      <p:cBhvr additive="base">
                                        <p:cTn id="36" dur="1000" fill="hold"/>
                                        <p:tgtEl>
                                          <p:spTgt spid="21"/>
                                        </p:tgtEl>
                                        <p:attrNameLst>
                                          <p:attrName>ppt_y</p:attrName>
                                        </p:attrNameLst>
                                      </p:cBhvr>
                                      <p:tavLst>
                                        <p:tav tm="0">
                                          <p:val>
                                            <p:strVal val="0-#ppt_h/2"/>
                                          </p:val>
                                        </p:tav>
                                        <p:tav tm="100000">
                                          <p:val>
                                            <p:strVal val="#ppt_y"/>
                                          </p:val>
                                        </p:tav>
                                      </p:tavLst>
                                    </p:anim>
                                  </p:childTnLst>
                                </p:cTn>
                              </p:par>
                              <p:par>
                                <p:cTn id="37" presetID="2" presetClass="entr" presetSubtype="9" fill="hold" nodeType="withEffect">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cBhvr additive="base">
                                        <p:cTn id="39" dur="1000" fill="hold"/>
                                        <p:tgtEl>
                                          <p:spTgt spid="23"/>
                                        </p:tgtEl>
                                        <p:attrNameLst>
                                          <p:attrName>ppt_x</p:attrName>
                                        </p:attrNameLst>
                                      </p:cBhvr>
                                      <p:tavLst>
                                        <p:tav tm="0">
                                          <p:val>
                                            <p:strVal val="0-#ppt_w/2"/>
                                          </p:val>
                                        </p:tav>
                                        <p:tav tm="100000">
                                          <p:val>
                                            <p:strVal val="#ppt_x"/>
                                          </p:val>
                                        </p:tav>
                                      </p:tavLst>
                                    </p:anim>
                                    <p:anim calcmode="lin" valueType="num">
                                      <p:cBhvr additive="base">
                                        <p:cTn id="40" dur="1000" fill="hold"/>
                                        <p:tgtEl>
                                          <p:spTgt spid="23"/>
                                        </p:tgtEl>
                                        <p:attrNameLst>
                                          <p:attrName>ppt_y</p:attrName>
                                        </p:attrNameLst>
                                      </p:cBhvr>
                                      <p:tavLst>
                                        <p:tav tm="0">
                                          <p:val>
                                            <p:strVal val="0-#ppt_h/2"/>
                                          </p:val>
                                        </p:tav>
                                        <p:tav tm="100000">
                                          <p:val>
                                            <p:strVal val="#ppt_y"/>
                                          </p:val>
                                        </p:tav>
                                      </p:tavLst>
                                    </p:anim>
                                  </p:childTnLst>
                                </p:cTn>
                              </p:par>
                              <p:par>
                                <p:cTn id="41" presetID="2" presetClass="entr" presetSubtype="9" fill="hold" nodeType="with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1000" fill="hold"/>
                                        <p:tgtEl>
                                          <p:spTgt spid="22"/>
                                        </p:tgtEl>
                                        <p:attrNameLst>
                                          <p:attrName>ppt_x</p:attrName>
                                        </p:attrNameLst>
                                      </p:cBhvr>
                                      <p:tavLst>
                                        <p:tav tm="0">
                                          <p:val>
                                            <p:strVal val="0-#ppt_w/2"/>
                                          </p:val>
                                        </p:tav>
                                        <p:tav tm="100000">
                                          <p:val>
                                            <p:strVal val="#ppt_x"/>
                                          </p:val>
                                        </p:tav>
                                      </p:tavLst>
                                    </p:anim>
                                    <p:anim calcmode="lin" valueType="num">
                                      <p:cBhvr additive="base">
                                        <p:cTn id="44" dur="1000" fill="hold"/>
                                        <p:tgtEl>
                                          <p:spTgt spid="22"/>
                                        </p:tgtEl>
                                        <p:attrNameLst>
                                          <p:attrName>ppt_y</p:attrName>
                                        </p:attrNameLst>
                                      </p:cBhvr>
                                      <p:tavLst>
                                        <p:tav tm="0">
                                          <p:val>
                                            <p:strVal val="0-#ppt_h/2"/>
                                          </p:val>
                                        </p:tav>
                                        <p:tav tm="100000">
                                          <p:val>
                                            <p:strVal val="#ppt_y"/>
                                          </p:val>
                                        </p:tav>
                                      </p:tavLst>
                                    </p:anim>
                                  </p:childTnLst>
                                </p:cTn>
                              </p:par>
                              <p:par>
                                <p:cTn id="45" presetID="2" presetClass="entr" presetSubtype="9" fill="hold" nodeType="with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additive="base">
                                        <p:cTn id="47" dur="1000" fill="hold"/>
                                        <p:tgtEl>
                                          <p:spTgt spid="25"/>
                                        </p:tgtEl>
                                        <p:attrNameLst>
                                          <p:attrName>ppt_x</p:attrName>
                                        </p:attrNameLst>
                                      </p:cBhvr>
                                      <p:tavLst>
                                        <p:tav tm="0">
                                          <p:val>
                                            <p:strVal val="0-#ppt_w/2"/>
                                          </p:val>
                                        </p:tav>
                                        <p:tav tm="100000">
                                          <p:val>
                                            <p:strVal val="#ppt_x"/>
                                          </p:val>
                                        </p:tav>
                                      </p:tavLst>
                                    </p:anim>
                                    <p:anim calcmode="lin" valueType="num">
                                      <p:cBhvr additive="base">
                                        <p:cTn id="48" dur="1000" fill="hold"/>
                                        <p:tgtEl>
                                          <p:spTgt spid="25"/>
                                        </p:tgtEl>
                                        <p:attrNameLst>
                                          <p:attrName>ppt_y</p:attrName>
                                        </p:attrNameLst>
                                      </p:cBhvr>
                                      <p:tavLst>
                                        <p:tav tm="0">
                                          <p:val>
                                            <p:strVal val="0-#ppt_h/2"/>
                                          </p:val>
                                        </p:tav>
                                        <p:tav tm="100000">
                                          <p:val>
                                            <p:strVal val="#ppt_y"/>
                                          </p:val>
                                        </p:tav>
                                      </p:tavLst>
                                    </p:anim>
                                  </p:childTnLst>
                                </p:cTn>
                              </p:par>
                              <p:par>
                                <p:cTn id="49" presetID="2" presetClass="entr" presetSubtype="9" fill="hold" nodeType="with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additive="base">
                                        <p:cTn id="51" dur="1000" fill="hold"/>
                                        <p:tgtEl>
                                          <p:spTgt spid="26"/>
                                        </p:tgtEl>
                                        <p:attrNameLst>
                                          <p:attrName>ppt_x</p:attrName>
                                        </p:attrNameLst>
                                      </p:cBhvr>
                                      <p:tavLst>
                                        <p:tav tm="0">
                                          <p:val>
                                            <p:strVal val="0-#ppt_w/2"/>
                                          </p:val>
                                        </p:tav>
                                        <p:tav tm="100000">
                                          <p:val>
                                            <p:strVal val="#ppt_x"/>
                                          </p:val>
                                        </p:tav>
                                      </p:tavLst>
                                    </p:anim>
                                    <p:anim calcmode="lin" valueType="num">
                                      <p:cBhvr additive="base">
                                        <p:cTn id="52" dur="1000" fill="hold"/>
                                        <p:tgtEl>
                                          <p:spTgt spid="26"/>
                                        </p:tgtEl>
                                        <p:attrNameLst>
                                          <p:attrName>ppt_y</p:attrName>
                                        </p:attrNameLst>
                                      </p:cBhvr>
                                      <p:tavLst>
                                        <p:tav tm="0">
                                          <p:val>
                                            <p:strVal val="0-#ppt_h/2"/>
                                          </p:val>
                                        </p:tav>
                                        <p:tav tm="100000">
                                          <p:val>
                                            <p:strVal val="#ppt_y"/>
                                          </p:val>
                                        </p:tav>
                                      </p:tavLst>
                                    </p:anim>
                                  </p:childTnLst>
                                </p:cTn>
                              </p:par>
                              <p:par>
                                <p:cTn id="53" presetID="2" presetClass="entr" presetSubtype="9" fill="hold" nodeType="withEffect">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cBhvr additive="base">
                                        <p:cTn id="55" dur="1000" fill="hold"/>
                                        <p:tgtEl>
                                          <p:spTgt spid="24"/>
                                        </p:tgtEl>
                                        <p:attrNameLst>
                                          <p:attrName>ppt_x</p:attrName>
                                        </p:attrNameLst>
                                      </p:cBhvr>
                                      <p:tavLst>
                                        <p:tav tm="0">
                                          <p:val>
                                            <p:strVal val="0-#ppt_w/2"/>
                                          </p:val>
                                        </p:tav>
                                        <p:tav tm="100000">
                                          <p:val>
                                            <p:strVal val="#ppt_x"/>
                                          </p:val>
                                        </p:tav>
                                      </p:tavLst>
                                    </p:anim>
                                    <p:anim calcmode="lin" valueType="num">
                                      <p:cBhvr additive="base">
                                        <p:cTn id="56" dur="1000" fill="hold"/>
                                        <p:tgtEl>
                                          <p:spTgt spid="24"/>
                                        </p:tgtEl>
                                        <p:attrNameLst>
                                          <p:attrName>ppt_y</p:attrName>
                                        </p:attrNameLst>
                                      </p:cBhvr>
                                      <p:tavLst>
                                        <p:tav tm="0">
                                          <p:val>
                                            <p:strVal val="0-#ppt_h/2"/>
                                          </p:val>
                                        </p:tav>
                                        <p:tav tm="100000">
                                          <p:val>
                                            <p:strVal val="#ppt_y"/>
                                          </p:val>
                                        </p:tav>
                                      </p:tavLst>
                                    </p:anim>
                                  </p:childTnLst>
                                </p:cTn>
                              </p:par>
                              <p:par>
                                <p:cTn id="57" presetID="2" presetClass="entr" presetSubtype="9" fill="hold" nodeType="withEffect">
                                  <p:stCondLst>
                                    <p:cond delay="0"/>
                                  </p:stCondLst>
                                  <p:childTnLst>
                                    <p:set>
                                      <p:cBhvr>
                                        <p:cTn id="58" dur="1" fill="hold">
                                          <p:stCondLst>
                                            <p:cond delay="0"/>
                                          </p:stCondLst>
                                        </p:cTn>
                                        <p:tgtEl>
                                          <p:spTgt spid="27"/>
                                        </p:tgtEl>
                                        <p:attrNameLst>
                                          <p:attrName>style.visibility</p:attrName>
                                        </p:attrNameLst>
                                      </p:cBhvr>
                                      <p:to>
                                        <p:strVal val="visible"/>
                                      </p:to>
                                    </p:set>
                                    <p:anim calcmode="lin" valueType="num">
                                      <p:cBhvr additive="base">
                                        <p:cTn id="59" dur="1000" fill="hold"/>
                                        <p:tgtEl>
                                          <p:spTgt spid="27"/>
                                        </p:tgtEl>
                                        <p:attrNameLst>
                                          <p:attrName>ppt_x</p:attrName>
                                        </p:attrNameLst>
                                      </p:cBhvr>
                                      <p:tavLst>
                                        <p:tav tm="0">
                                          <p:val>
                                            <p:strVal val="0-#ppt_w/2"/>
                                          </p:val>
                                        </p:tav>
                                        <p:tav tm="100000">
                                          <p:val>
                                            <p:strVal val="#ppt_x"/>
                                          </p:val>
                                        </p:tav>
                                      </p:tavLst>
                                    </p:anim>
                                    <p:anim calcmode="lin" valueType="num">
                                      <p:cBhvr additive="base">
                                        <p:cTn id="60" dur="1000" fill="hold"/>
                                        <p:tgtEl>
                                          <p:spTgt spid="27"/>
                                        </p:tgtEl>
                                        <p:attrNameLst>
                                          <p:attrName>ppt_y</p:attrName>
                                        </p:attrNameLst>
                                      </p:cBhvr>
                                      <p:tavLst>
                                        <p:tav tm="0">
                                          <p:val>
                                            <p:strVal val="0-#ppt_h/2"/>
                                          </p:val>
                                        </p:tav>
                                        <p:tav tm="100000">
                                          <p:val>
                                            <p:strVal val="#ppt_y"/>
                                          </p:val>
                                        </p:tav>
                                      </p:tavLst>
                                    </p:anim>
                                  </p:childTnLst>
                                </p:cTn>
                              </p:par>
                              <p:par>
                                <p:cTn id="61" presetID="2" presetClass="entr" presetSubtype="8" fill="hold" nodeType="with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additive="base">
                                        <p:cTn id="63" dur="1000" fill="hold"/>
                                        <p:tgtEl>
                                          <p:spTgt spid="16"/>
                                        </p:tgtEl>
                                        <p:attrNameLst>
                                          <p:attrName>ppt_x</p:attrName>
                                        </p:attrNameLst>
                                      </p:cBhvr>
                                      <p:tavLst>
                                        <p:tav tm="0">
                                          <p:val>
                                            <p:strVal val="0-#ppt_w/2"/>
                                          </p:val>
                                        </p:tav>
                                        <p:tav tm="100000">
                                          <p:val>
                                            <p:strVal val="#ppt_x"/>
                                          </p:val>
                                        </p:tav>
                                      </p:tavLst>
                                    </p:anim>
                                    <p:anim calcmode="lin" valueType="num">
                                      <p:cBhvr additive="base">
                                        <p:cTn id="64" dur="1000" fill="hold"/>
                                        <p:tgtEl>
                                          <p:spTgt spid="16"/>
                                        </p:tgtEl>
                                        <p:attrNameLst>
                                          <p:attrName>ppt_y</p:attrName>
                                        </p:attrNameLst>
                                      </p:cBhvr>
                                      <p:tavLst>
                                        <p:tav tm="0">
                                          <p:val>
                                            <p:strVal val="#ppt_y"/>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2">
                                            <p:txEl>
                                              <p:pRg st="0" end="0"/>
                                            </p:txEl>
                                          </p:spTgt>
                                        </p:tgtEl>
                                        <p:attrNameLst>
                                          <p:attrName>style.visibility</p:attrName>
                                        </p:attrNameLst>
                                      </p:cBhvr>
                                      <p:to>
                                        <p:strVal val="visible"/>
                                      </p:to>
                                    </p:set>
                                    <p:anim calcmode="lin" valueType="num">
                                      <p:cBhvr additive="base">
                                        <p:cTn id="67"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68" dur="1000" fill="hold"/>
                                        <p:tgtEl>
                                          <p:spTgt spid="2">
                                            <p:txEl>
                                              <p:pRg st="0" end="0"/>
                                            </p:txEl>
                                          </p:spTgt>
                                        </p:tgtEl>
                                        <p:attrNameLst>
                                          <p:attrName>ppt_y</p:attrName>
                                        </p:attrNameLst>
                                      </p:cBhvr>
                                      <p:tavLst>
                                        <p:tav tm="0">
                                          <p:val>
                                            <p:strVal val="1+#ppt_h/2"/>
                                          </p:val>
                                        </p:tav>
                                        <p:tav tm="100000">
                                          <p:val>
                                            <p:strVal val="#ppt_y"/>
                                          </p:val>
                                        </p:tav>
                                      </p:tavLst>
                                    </p:anim>
                                  </p:childTnLst>
                                </p:cTn>
                              </p:par>
                              <p:par>
                                <p:cTn id="69" presetID="2" presetClass="entr" presetSubtype="2" fill="hold" nodeType="withEffect">
                                  <p:stCondLst>
                                    <p:cond delay="0"/>
                                  </p:stCondLst>
                                  <p:childTnLst>
                                    <p:set>
                                      <p:cBhvr>
                                        <p:cTn id="70" dur="1" fill="hold">
                                          <p:stCondLst>
                                            <p:cond delay="0"/>
                                          </p:stCondLst>
                                        </p:cTn>
                                        <p:tgtEl>
                                          <p:spTgt spid="6"/>
                                        </p:tgtEl>
                                        <p:attrNameLst>
                                          <p:attrName>style.visibility</p:attrName>
                                        </p:attrNameLst>
                                      </p:cBhvr>
                                      <p:to>
                                        <p:strVal val="visible"/>
                                      </p:to>
                                    </p:set>
                                    <p:anim calcmode="lin" valueType="num">
                                      <p:cBhvr additive="base">
                                        <p:cTn id="71" dur="1000" fill="hold"/>
                                        <p:tgtEl>
                                          <p:spTgt spid="6"/>
                                        </p:tgtEl>
                                        <p:attrNameLst>
                                          <p:attrName>ppt_x</p:attrName>
                                        </p:attrNameLst>
                                      </p:cBhvr>
                                      <p:tavLst>
                                        <p:tav tm="0">
                                          <p:val>
                                            <p:strVal val="1+#ppt_w/2"/>
                                          </p:val>
                                        </p:tav>
                                        <p:tav tm="100000">
                                          <p:val>
                                            <p:strVal val="#ppt_x"/>
                                          </p:val>
                                        </p:tav>
                                      </p:tavLst>
                                    </p:anim>
                                    <p:anim calcmode="lin" valueType="num">
                                      <p:cBhvr additive="base">
                                        <p:cTn id="72" dur="1000" fill="hold"/>
                                        <p:tgtEl>
                                          <p:spTgt spid="6"/>
                                        </p:tgtEl>
                                        <p:attrNameLst>
                                          <p:attrName>ppt_y</p:attrName>
                                        </p:attrNameLst>
                                      </p:cBhvr>
                                      <p:tavLst>
                                        <p:tav tm="0">
                                          <p:val>
                                            <p:strVal val="#ppt_y"/>
                                          </p:val>
                                        </p:tav>
                                        <p:tav tm="100000">
                                          <p:val>
                                            <p:strVal val="#ppt_y"/>
                                          </p:val>
                                        </p:tav>
                                      </p:tavLst>
                                    </p:anim>
                                  </p:childTnLst>
                                </p:cTn>
                              </p:par>
                              <p:par>
                                <p:cTn id="73" presetID="2" presetClass="entr" presetSubtype="2" fill="hold" nodeType="withEffect">
                                  <p:stCondLst>
                                    <p:cond delay="0"/>
                                  </p:stCondLst>
                                  <p:childTnLst>
                                    <p:set>
                                      <p:cBhvr>
                                        <p:cTn id="74" dur="1" fill="hold">
                                          <p:stCondLst>
                                            <p:cond delay="0"/>
                                          </p:stCondLst>
                                        </p:cTn>
                                        <p:tgtEl>
                                          <p:spTgt spid="28"/>
                                        </p:tgtEl>
                                        <p:attrNameLst>
                                          <p:attrName>style.visibility</p:attrName>
                                        </p:attrNameLst>
                                      </p:cBhvr>
                                      <p:to>
                                        <p:strVal val="visible"/>
                                      </p:to>
                                    </p:set>
                                    <p:anim calcmode="lin" valueType="num">
                                      <p:cBhvr additive="base">
                                        <p:cTn id="75" dur="1000" fill="hold"/>
                                        <p:tgtEl>
                                          <p:spTgt spid="28"/>
                                        </p:tgtEl>
                                        <p:attrNameLst>
                                          <p:attrName>ppt_x</p:attrName>
                                        </p:attrNameLst>
                                      </p:cBhvr>
                                      <p:tavLst>
                                        <p:tav tm="0">
                                          <p:val>
                                            <p:strVal val="1+#ppt_w/2"/>
                                          </p:val>
                                        </p:tav>
                                        <p:tav tm="100000">
                                          <p:val>
                                            <p:strVal val="#ppt_x"/>
                                          </p:val>
                                        </p:tav>
                                      </p:tavLst>
                                    </p:anim>
                                    <p:anim calcmode="lin" valueType="num">
                                      <p:cBhvr additive="base">
                                        <p:cTn id="76" dur="10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0" y="0"/>
            <a:ext cx="12192000" cy="624114"/>
          </a:xfrm>
          <a:prstGeom prst="rect">
            <a:avLst/>
          </a:prstGeom>
          <a:solidFill>
            <a:srgbClr val="3C5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TextBox 3"/>
          <p:cNvSpPr txBox="1"/>
          <p:nvPr/>
        </p:nvSpPr>
        <p:spPr>
          <a:xfrm>
            <a:off x="370112" y="39339"/>
            <a:ext cx="11321144" cy="584775"/>
          </a:xfrm>
          <a:prstGeom prst="rect">
            <a:avLst/>
          </a:prstGeom>
          <a:noFill/>
        </p:spPr>
        <p:txBody>
          <a:bodyPr wrap="square" rtlCol="0">
            <a:spAutoFit/>
          </a:bodyPr>
          <a:lstStyle/>
          <a:p>
            <a:r>
              <a:rPr lang="uk-UA" sz="3200" b="1" dirty="0">
                <a:solidFill>
                  <a:schemeClr val="bg1"/>
                </a:solidFill>
                <a:latin typeface="Tahoma" panose="020B0604030504040204" pitchFamily="34" charset="0"/>
                <a:ea typeface="Tahoma" panose="020B0604030504040204" pitchFamily="34" charset="0"/>
                <a:cs typeface="Tahoma" panose="020B0604030504040204" pitchFamily="34" charset="0"/>
              </a:rPr>
              <a:t>Розв’язуємо гуртом</a:t>
            </a:r>
            <a:endParaRPr lang="ru-RU" sz="3200" b="1"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37" name="TextBox 36"/>
          <p:cNvSpPr txBox="1"/>
          <p:nvPr/>
        </p:nvSpPr>
        <p:spPr>
          <a:xfrm>
            <a:off x="700924" y="752775"/>
            <a:ext cx="944996" cy="769441"/>
          </a:xfrm>
          <a:prstGeom prst="rect">
            <a:avLst/>
          </a:prstGeom>
          <a:noFill/>
        </p:spPr>
        <p:txBody>
          <a:bodyPr wrap="square" rtlCol="0">
            <a:spAutoFit/>
          </a:bodyPr>
          <a:lstStyle/>
          <a:p>
            <a:pPr algn="ctr"/>
            <a:r>
              <a:rPr lang="uk-UA" sz="4400" b="1" dirty="0">
                <a:solidFill>
                  <a:srgbClr val="2B5666"/>
                </a:solidFill>
                <a:latin typeface="Tahoma" panose="020B0604030504040204" pitchFamily="34" charset="0"/>
                <a:ea typeface="Tahoma" panose="020B0604030504040204" pitchFamily="34" charset="0"/>
                <a:cs typeface="Tahoma" panose="020B0604030504040204" pitchFamily="34" charset="0"/>
              </a:rPr>
              <a:t>7</a:t>
            </a:r>
            <a:endParaRPr lang="uk-UA" sz="4000" b="1" kern="1200" dirty="0">
              <a:solidFill>
                <a:srgbClr val="2B5666"/>
              </a:solidFill>
              <a:latin typeface="Tahoma" panose="020B0604030504040204" pitchFamily="34" charset="0"/>
              <a:ea typeface="Tahoma" panose="020B0604030504040204" pitchFamily="34" charset="0"/>
              <a:cs typeface="Tahoma" panose="020B0604030504040204" pitchFamily="34" charset="0"/>
            </a:endParaRPr>
          </a:p>
        </p:txBody>
      </p:sp>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687" y="696934"/>
            <a:ext cx="959338" cy="881122"/>
          </a:xfrm>
          <a:prstGeom prst="rect">
            <a:avLst/>
          </a:prstGeom>
        </p:spPr>
      </p:pic>
      <p:sp>
        <p:nvSpPr>
          <p:cNvPr id="7" name="Прямоугольник 7"/>
          <p:cNvSpPr/>
          <p:nvPr/>
        </p:nvSpPr>
        <p:spPr>
          <a:xfrm>
            <a:off x="6410961" y="1578056"/>
            <a:ext cx="5781039" cy="4401205"/>
          </a:xfrm>
          <a:prstGeom prst="rect">
            <a:avLst/>
          </a:prstGeom>
          <a:solidFill>
            <a:srgbClr val="2B5666"/>
          </a:solidFill>
          <a:ln>
            <a:noFill/>
          </a:ln>
          <a:effectLst/>
        </p:spPr>
        <p:style>
          <a:lnRef idx="3">
            <a:schemeClr val="lt1"/>
          </a:lnRef>
          <a:fillRef idx="1">
            <a:schemeClr val="accent6"/>
          </a:fillRef>
          <a:effectRef idx="1">
            <a:schemeClr val="accent6"/>
          </a:effectRef>
          <a:fontRef idx="minor">
            <a:schemeClr val="lt1"/>
          </a:fontRef>
        </p:style>
        <p:txBody>
          <a:bodyPr wrap="square">
            <a:spAutoFit/>
          </a:bodyPr>
          <a:lstStyle/>
          <a:p>
            <a:pPr algn="ctr"/>
            <a:r>
              <a:rPr lang="uk-UA" sz="2800" b="1" dirty="0">
                <a:latin typeface="Tahoma" panose="020B0604030504040204" pitchFamily="34" charset="0"/>
                <a:ea typeface="Tahoma" panose="020B0604030504040204" pitchFamily="34" charset="0"/>
                <a:cs typeface="Tahoma" panose="020B0604030504040204" pitchFamily="34" charset="0"/>
              </a:rPr>
              <a:t>У групі з 20 учнів 11 класу провели анкетування, щоб з’ясувати, скільки приблизно годин на день кожен з них користується Інтернетом. Відповідь учнів відображено на діаграмі. Визначте, скільки часу на день (у год) у середньому учень з цієї групи користується Інтернетом.</a:t>
            </a:r>
          </a:p>
        </p:txBody>
      </p:sp>
      <p:cxnSp>
        <p:nvCxnSpPr>
          <p:cNvPr id="6" name="Пряма сполучна лінія 5">
            <a:extLst>
              <a:ext uri="{FF2B5EF4-FFF2-40B4-BE49-F238E27FC236}">
                <a16:creationId xmlns:a16="http://schemas.microsoft.com/office/drawing/2014/main" id="{9D008731-71F0-45D0-9C64-002141818CF5}"/>
              </a:ext>
            </a:extLst>
          </p:cNvPr>
          <p:cNvCxnSpPr/>
          <p:nvPr/>
        </p:nvCxnSpPr>
        <p:spPr>
          <a:xfrm>
            <a:off x="835844" y="1744611"/>
            <a:ext cx="0" cy="4296697"/>
          </a:xfrm>
          <a:prstGeom prst="line">
            <a:avLst/>
          </a:prstGeom>
          <a:ln w="28575">
            <a:solidFill>
              <a:srgbClr val="3C5A59"/>
            </a:solidFill>
          </a:ln>
        </p:spPr>
        <p:style>
          <a:lnRef idx="1">
            <a:schemeClr val="accent1"/>
          </a:lnRef>
          <a:fillRef idx="0">
            <a:schemeClr val="accent1"/>
          </a:fillRef>
          <a:effectRef idx="0">
            <a:schemeClr val="accent1"/>
          </a:effectRef>
          <a:fontRef idx="minor">
            <a:schemeClr val="tx1"/>
          </a:fontRef>
        </p:style>
      </p:cxnSp>
      <p:cxnSp>
        <p:nvCxnSpPr>
          <p:cNvPr id="10" name="Пряма сполучна лінія 9">
            <a:extLst>
              <a:ext uri="{FF2B5EF4-FFF2-40B4-BE49-F238E27FC236}">
                <a16:creationId xmlns:a16="http://schemas.microsoft.com/office/drawing/2014/main" id="{8D3BB653-FF91-4EFF-B2C3-3F352DFEEF83}"/>
              </a:ext>
            </a:extLst>
          </p:cNvPr>
          <p:cNvCxnSpPr>
            <a:cxnSpLocks/>
          </p:cNvCxnSpPr>
          <p:nvPr/>
        </p:nvCxnSpPr>
        <p:spPr>
          <a:xfrm flipH="1">
            <a:off x="835845" y="6041309"/>
            <a:ext cx="5406205" cy="0"/>
          </a:xfrm>
          <a:prstGeom prst="line">
            <a:avLst/>
          </a:prstGeom>
          <a:ln w="28575">
            <a:solidFill>
              <a:srgbClr val="3C5A59"/>
            </a:solidFill>
          </a:ln>
        </p:spPr>
        <p:style>
          <a:lnRef idx="1">
            <a:schemeClr val="accent1"/>
          </a:lnRef>
          <a:fillRef idx="0">
            <a:schemeClr val="accent1"/>
          </a:fillRef>
          <a:effectRef idx="0">
            <a:schemeClr val="accent1"/>
          </a:effectRef>
          <a:fontRef idx="minor">
            <a:schemeClr val="tx1"/>
          </a:fontRef>
        </p:style>
      </p:cxnSp>
      <p:cxnSp>
        <p:nvCxnSpPr>
          <p:cNvPr id="16" name="Пряма сполучна лінія 15">
            <a:extLst>
              <a:ext uri="{FF2B5EF4-FFF2-40B4-BE49-F238E27FC236}">
                <a16:creationId xmlns:a16="http://schemas.microsoft.com/office/drawing/2014/main" id="{16E91DCF-8DFA-45FA-8D3F-5C36893B77D4}"/>
              </a:ext>
            </a:extLst>
          </p:cNvPr>
          <p:cNvCxnSpPr>
            <a:cxnSpLocks/>
          </p:cNvCxnSpPr>
          <p:nvPr/>
        </p:nvCxnSpPr>
        <p:spPr>
          <a:xfrm flipH="1">
            <a:off x="835845" y="5526959"/>
            <a:ext cx="5406205" cy="0"/>
          </a:xfrm>
          <a:prstGeom prst="line">
            <a:avLst/>
          </a:prstGeom>
          <a:ln w="19050">
            <a:solidFill>
              <a:srgbClr val="3C5A59"/>
            </a:solidFill>
          </a:ln>
        </p:spPr>
        <p:style>
          <a:lnRef idx="1">
            <a:schemeClr val="accent1"/>
          </a:lnRef>
          <a:fillRef idx="0">
            <a:schemeClr val="accent1"/>
          </a:fillRef>
          <a:effectRef idx="0">
            <a:schemeClr val="accent1"/>
          </a:effectRef>
          <a:fontRef idx="minor">
            <a:schemeClr val="tx1"/>
          </a:fontRef>
        </p:style>
      </p:cxnSp>
      <p:cxnSp>
        <p:nvCxnSpPr>
          <p:cNvPr id="17" name="Пряма сполучна лінія 16">
            <a:extLst>
              <a:ext uri="{FF2B5EF4-FFF2-40B4-BE49-F238E27FC236}">
                <a16:creationId xmlns:a16="http://schemas.microsoft.com/office/drawing/2014/main" id="{DCF5DC41-8A19-418F-B31A-FDAB06A6D6BC}"/>
              </a:ext>
            </a:extLst>
          </p:cNvPr>
          <p:cNvCxnSpPr>
            <a:cxnSpLocks/>
          </p:cNvCxnSpPr>
          <p:nvPr/>
        </p:nvCxnSpPr>
        <p:spPr>
          <a:xfrm flipH="1">
            <a:off x="835845" y="5018959"/>
            <a:ext cx="5406205" cy="0"/>
          </a:xfrm>
          <a:prstGeom prst="line">
            <a:avLst/>
          </a:prstGeom>
          <a:ln w="19050">
            <a:solidFill>
              <a:srgbClr val="3C5A59"/>
            </a:solidFill>
          </a:ln>
        </p:spPr>
        <p:style>
          <a:lnRef idx="1">
            <a:schemeClr val="accent1"/>
          </a:lnRef>
          <a:fillRef idx="0">
            <a:schemeClr val="accent1"/>
          </a:fillRef>
          <a:effectRef idx="0">
            <a:schemeClr val="accent1"/>
          </a:effectRef>
          <a:fontRef idx="minor">
            <a:schemeClr val="tx1"/>
          </a:fontRef>
        </p:style>
      </p:cxnSp>
      <p:cxnSp>
        <p:nvCxnSpPr>
          <p:cNvPr id="18" name="Пряма сполучна лінія 17">
            <a:extLst>
              <a:ext uri="{FF2B5EF4-FFF2-40B4-BE49-F238E27FC236}">
                <a16:creationId xmlns:a16="http://schemas.microsoft.com/office/drawing/2014/main" id="{C9925020-0924-491D-BEE6-63A13122C65E}"/>
              </a:ext>
            </a:extLst>
          </p:cNvPr>
          <p:cNvCxnSpPr>
            <a:cxnSpLocks/>
          </p:cNvCxnSpPr>
          <p:nvPr/>
        </p:nvCxnSpPr>
        <p:spPr>
          <a:xfrm flipH="1">
            <a:off x="835845" y="4504609"/>
            <a:ext cx="5406205" cy="0"/>
          </a:xfrm>
          <a:prstGeom prst="line">
            <a:avLst/>
          </a:prstGeom>
          <a:ln w="19050">
            <a:solidFill>
              <a:srgbClr val="3C5A59"/>
            </a:solidFill>
          </a:ln>
        </p:spPr>
        <p:style>
          <a:lnRef idx="1">
            <a:schemeClr val="accent1"/>
          </a:lnRef>
          <a:fillRef idx="0">
            <a:schemeClr val="accent1"/>
          </a:fillRef>
          <a:effectRef idx="0">
            <a:schemeClr val="accent1"/>
          </a:effectRef>
          <a:fontRef idx="minor">
            <a:schemeClr val="tx1"/>
          </a:fontRef>
        </p:style>
      </p:cxnSp>
      <p:cxnSp>
        <p:nvCxnSpPr>
          <p:cNvPr id="19" name="Пряма сполучна лінія 18">
            <a:extLst>
              <a:ext uri="{FF2B5EF4-FFF2-40B4-BE49-F238E27FC236}">
                <a16:creationId xmlns:a16="http://schemas.microsoft.com/office/drawing/2014/main" id="{720B6B58-0C52-4B26-B901-665A80D526FA}"/>
              </a:ext>
            </a:extLst>
          </p:cNvPr>
          <p:cNvCxnSpPr>
            <a:cxnSpLocks/>
          </p:cNvCxnSpPr>
          <p:nvPr/>
        </p:nvCxnSpPr>
        <p:spPr>
          <a:xfrm flipH="1">
            <a:off x="835844" y="3991529"/>
            <a:ext cx="5406205" cy="0"/>
          </a:xfrm>
          <a:prstGeom prst="line">
            <a:avLst/>
          </a:prstGeom>
          <a:ln w="19050">
            <a:solidFill>
              <a:srgbClr val="3C5A59"/>
            </a:solidFill>
          </a:ln>
        </p:spPr>
        <p:style>
          <a:lnRef idx="1">
            <a:schemeClr val="accent1"/>
          </a:lnRef>
          <a:fillRef idx="0">
            <a:schemeClr val="accent1"/>
          </a:fillRef>
          <a:effectRef idx="0">
            <a:schemeClr val="accent1"/>
          </a:effectRef>
          <a:fontRef idx="minor">
            <a:schemeClr val="tx1"/>
          </a:fontRef>
        </p:style>
      </p:cxnSp>
      <p:cxnSp>
        <p:nvCxnSpPr>
          <p:cNvPr id="20" name="Пряма сполучна лінія 19">
            <a:extLst>
              <a:ext uri="{FF2B5EF4-FFF2-40B4-BE49-F238E27FC236}">
                <a16:creationId xmlns:a16="http://schemas.microsoft.com/office/drawing/2014/main" id="{ABBB090A-774E-480F-A32B-408081F195A3}"/>
              </a:ext>
            </a:extLst>
          </p:cNvPr>
          <p:cNvCxnSpPr>
            <a:cxnSpLocks/>
          </p:cNvCxnSpPr>
          <p:nvPr/>
        </p:nvCxnSpPr>
        <p:spPr>
          <a:xfrm flipH="1">
            <a:off x="835843" y="3483529"/>
            <a:ext cx="5406205" cy="0"/>
          </a:xfrm>
          <a:prstGeom prst="line">
            <a:avLst/>
          </a:prstGeom>
          <a:ln w="19050">
            <a:solidFill>
              <a:srgbClr val="3C5A59"/>
            </a:solidFill>
          </a:ln>
        </p:spPr>
        <p:style>
          <a:lnRef idx="1">
            <a:schemeClr val="accent1"/>
          </a:lnRef>
          <a:fillRef idx="0">
            <a:schemeClr val="accent1"/>
          </a:fillRef>
          <a:effectRef idx="0">
            <a:schemeClr val="accent1"/>
          </a:effectRef>
          <a:fontRef idx="minor">
            <a:schemeClr val="tx1"/>
          </a:fontRef>
        </p:style>
      </p:cxnSp>
      <p:cxnSp>
        <p:nvCxnSpPr>
          <p:cNvPr id="22" name="Пряма сполучна лінія 21">
            <a:extLst>
              <a:ext uri="{FF2B5EF4-FFF2-40B4-BE49-F238E27FC236}">
                <a16:creationId xmlns:a16="http://schemas.microsoft.com/office/drawing/2014/main" id="{4F0FB7CF-2823-4CE2-9EE9-8AA87A306F13}"/>
              </a:ext>
            </a:extLst>
          </p:cNvPr>
          <p:cNvCxnSpPr>
            <a:cxnSpLocks/>
          </p:cNvCxnSpPr>
          <p:nvPr/>
        </p:nvCxnSpPr>
        <p:spPr>
          <a:xfrm flipH="1">
            <a:off x="835843" y="2975529"/>
            <a:ext cx="5406205" cy="0"/>
          </a:xfrm>
          <a:prstGeom prst="line">
            <a:avLst/>
          </a:prstGeom>
          <a:ln w="19050">
            <a:solidFill>
              <a:srgbClr val="3C5A59"/>
            </a:solidFill>
          </a:ln>
        </p:spPr>
        <p:style>
          <a:lnRef idx="1">
            <a:schemeClr val="accent1"/>
          </a:lnRef>
          <a:fillRef idx="0">
            <a:schemeClr val="accent1"/>
          </a:fillRef>
          <a:effectRef idx="0">
            <a:schemeClr val="accent1"/>
          </a:effectRef>
          <a:fontRef idx="minor">
            <a:schemeClr val="tx1"/>
          </a:fontRef>
        </p:style>
      </p:cxnSp>
      <p:cxnSp>
        <p:nvCxnSpPr>
          <p:cNvPr id="23" name="Пряма сполучна лінія 22">
            <a:extLst>
              <a:ext uri="{FF2B5EF4-FFF2-40B4-BE49-F238E27FC236}">
                <a16:creationId xmlns:a16="http://schemas.microsoft.com/office/drawing/2014/main" id="{117B24C8-A914-47F1-95F9-19476E950212}"/>
              </a:ext>
            </a:extLst>
          </p:cNvPr>
          <p:cNvCxnSpPr>
            <a:cxnSpLocks/>
          </p:cNvCxnSpPr>
          <p:nvPr/>
        </p:nvCxnSpPr>
        <p:spPr>
          <a:xfrm flipH="1">
            <a:off x="835843" y="2462449"/>
            <a:ext cx="5406205" cy="0"/>
          </a:xfrm>
          <a:prstGeom prst="line">
            <a:avLst/>
          </a:prstGeom>
          <a:ln w="19050">
            <a:solidFill>
              <a:srgbClr val="3C5A59"/>
            </a:solidFill>
          </a:ln>
        </p:spPr>
        <p:style>
          <a:lnRef idx="1">
            <a:schemeClr val="accent1"/>
          </a:lnRef>
          <a:fillRef idx="0">
            <a:schemeClr val="accent1"/>
          </a:fillRef>
          <a:effectRef idx="0">
            <a:schemeClr val="accent1"/>
          </a:effectRef>
          <a:fontRef idx="minor">
            <a:schemeClr val="tx1"/>
          </a:fontRef>
        </p:style>
      </p:cxnSp>
      <p:sp>
        <p:nvSpPr>
          <p:cNvPr id="13" name="Прямокутник 12">
            <a:extLst>
              <a:ext uri="{FF2B5EF4-FFF2-40B4-BE49-F238E27FC236}">
                <a16:creationId xmlns:a16="http://schemas.microsoft.com/office/drawing/2014/main" id="{3F4500C5-6976-442F-97CA-BF7529949966}"/>
              </a:ext>
            </a:extLst>
          </p:cNvPr>
          <p:cNvSpPr/>
          <p:nvPr/>
        </p:nvSpPr>
        <p:spPr>
          <a:xfrm>
            <a:off x="1206499" y="5018959"/>
            <a:ext cx="406401" cy="1014721"/>
          </a:xfrm>
          <a:prstGeom prst="rect">
            <a:avLst/>
          </a:prstGeom>
          <a:solidFill>
            <a:srgbClr val="3C5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24" name="Прямокутник 23">
            <a:extLst>
              <a:ext uri="{FF2B5EF4-FFF2-40B4-BE49-F238E27FC236}">
                <a16:creationId xmlns:a16="http://schemas.microsoft.com/office/drawing/2014/main" id="{B36561A8-DCC9-4239-9899-2919FB2E8CF8}"/>
              </a:ext>
            </a:extLst>
          </p:cNvPr>
          <p:cNvSpPr/>
          <p:nvPr/>
        </p:nvSpPr>
        <p:spPr>
          <a:xfrm>
            <a:off x="2269065" y="3483529"/>
            <a:ext cx="406401" cy="2557781"/>
          </a:xfrm>
          <a:prstGeom prst="rect">
            <a:avLst/>
          </a:prstGeom>
          <a:solidFill>
            <a:srgbClr val="3C5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25" name="Прямокутник 24">
            <a:extLst>
              <a:ext uri="{FF2B5EF4-FFF2-40B4-BE49-F238E27FC236}">
                <a16:creationId xmlns:a16="http://schemas.microsoft.com/office/drawing/2014/main" id="{58908B5A-E3FA-4250-AE95-904C781E835D}"/>
              </a:ext>
            </a:extLst>
          </p:cNvPr>
          <p:cNvSpPr/>
          <p:nvPr/>
        </p:nvSpPr>
        <p:spPr>
          <a:xfrm>
            <a:off x="3331631" y="2470079"/>
            <a:ext cx="406401" cy="3563601"/>
          </a:xfrm>
          <a:prstGeom prst="rect">
            <a:avLst/>
          </a:prstGeom>
          <a:solidFill>
            <a:srgbClr val="3C5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26" name="Прямокутник 25">
            <a:extLst>
              <a:ext uri="{FF2B5EF4-FFF2-40B4-BE49-F238E27FC236}">
                <a16:creationId xmlns:a16="http://schemas.microsoft.com/office/drawing/2014/main" id="{CD34103F-BAE0-4653-BC58-489ECB1CE862}"/>
              </a:ext>
            </a:extLst>
          </p:cNvPr>
          <p:cNvSpPr/>
          <p:nvPr/>
        </p:nvSpPr>
        <p:spPr>
          <a:xfrm>
            <a:off x="4394197" y="3488609"/>
            <a:ext cx="406401" cy="2557781"/>
          </a:xfrm>
          <a:prstGeom prst="rect">
            <a:avLst/>
          </a:prstGeom>
          <a:solidFill>
            <a:srgbClr val="3C5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27" name="Прямокутник 26">
            <a:extLst>
              <a:ext uri="{FF2B5EF4-FFF2-40B4-BE49-F238E27FC236}">
                <a16:creationId xmlns:a16="http://schemas.microsoft.com/office/drawing/2014/main" id="{5F6BD457-B46B-4EE8-9538-FCECEEE17DAE}"/>
              </a:ext>
            </a:extLst>
          </p:cNvPr>
          <p:cNvSpPr/>
          <p:nvPr/>
        </p:nvSpPr>
        <p:spPr>
          <a:xfrm>
            <a:off x="5461179" y="5520609"/>
            <a:ext cx="406401" cy="525781"/>
          </a:xfrm>
          <a:prstGeom prst="rect">
            <a:avLst/>
          </a:prstGeom>
          <a:solidFill>
            <a:srgbClr val="3C5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15" name="TextBox 14">
            <a:extLst>
              <a:ext uri="{FF2B5EF4-FFF2-40B4-BE49-F238E27FC236}">
                <a16:creationId xmlns:a16="http://schemas.microsoft.com/office/drawing/2014/main" id="{0114C86E-377B-458B-9BD2-BB23E1BBA167}"/>
              </a:ext>
            </a:extLst>
          </p:cNvPr>
          <p:cNvSpPr txBox="1"/>
          <p:nvPr/>
        </p:nvSpPr>
        <p:spPr>
          <a:xfrm>
            <a:off x="402812" y="5289776"/>
            <a:ext cx="394636" cy="461665"/>
          </a:xfrm>
          <a:prstGeom prst="rect">
            <a:avLst/>
          </a:prstGeom>
          <a:noFill/>
        </p:spPr>
        <p:txBody>
          <a:bodyPr wrap="square" rtlCol="0">
            <a:spAutoFit/>
          </a:bodyPr>
          <a:lstStyle/>
          <a:p>
            <a:r>
              <a:rPr lang="en-US" sz="2400" b="1" dirty="0">
                <a:solidFill>
                  <a:srgbClr val="3C5A59"/>
                </a:solidFill>
                <a:latin typeface="Tahoma" panose="020B0604030504040204" pitchFamily="34" charset="0"/>
                <a:ea typeface="Tahoma" panose="020B0604030504040204" pitchFamily="34" charset="0"/>
                <a:cs typeface="Tahoma" panose="020B0604030504040204" pitchFamily="34" charset="0"/>
              </a:rPr>
              <a:t>1</a:t>
            </a:r>
            <a:endParaRPr lang="uk-UA" b="1" dirty="0">
              <a:solidFill>
                <a:srgbClr val="3C5A59"/>
              </a:solidFill>
              <a:latin typeface="Tahoma" panose="020B0604030504040204" pitchFamily="34" charset="0"/>
              <a:ea typeface="Tahoma" panose="020B0604030504040204" pitchFamily="34" charset="0"/>
              <a:cs typeface="Tahoma" panose="020B0604030504040204" pitchFamily="34" charset="0"/>
            </a:endParaRPr>
          </a:p>
        </p:txBody>
      </p:sp>
      <p:sp>
        <p:nvSpPr>
          <p:cNvPr id="29" name="TextBox 28">
            <a:extLst>
              <a:ext uri="{FF2B5EF4-FFF2-40B4-BE49-F238E27FC236}">
                <a16:creationId xmlns:a16="http://schemas.microsoft.com/office/drawing/2014/main" id="{4B222923-D46E-43DF-8C30-C0CD7A56FFEE}"/>
              </a:ext>
            </a:extLst>
          </p:cNvPr>
          <p:cNvSpPr txBox="1"/>
          <p:nvPr/>
        </p:nvSpPr>
        <p:spPr>
          <a:xfrm>
            <a:off x="397140" y="4791409"/>
            <a:ext cx="394636" cy="461665"/>
          </a:xfrm>
          <a:prstGeom prst="rect">
            <a:avLst/>
          </a:prstGeom>
          <a:noFill/>
        </p:spPr>
        <p:txBody>
          <a:bodyPr wrap="square" rtlCol="0">
            <a:spAutoFit/>
          </a:bodyPr>
          <a:lstStyle/>
          <a:p>
            <a:r>
              <a:rPr lang="en-US" sz="2400" b="1" dirty="0">
                <a:solidFill>
                  <a:srgbClr val="3C5A59"/>
                </a:solidFill>
                <a:latin typeface="Tahoma" panose="020B0604030504040204" pitchFamily="34" charset="0"/>
                <a:ea typeface="Tahoma" panose="020B0604030504040204" pitchFamily="34" charset="0"/>
                <a:cs typeface="Tahoma" panose="020B0604030504040204" pitchFamily="34" charset="0"/>
              </a:rPr>
              <a:t>2</a:t>
            </a:r>
            <a:endParaRPr lang="uk-UA" b="1" dirty="0">
              <a:solidFill>
                <a:srgbClr val="3C5A59"/>
              </a:solidFill>
              <a:latin typeface="Tahoma" panose="020B0604030504040204" pitchFamily="34" charset="0"/>
              <a:ea typeface="Tahoma" panose="020B0604030504040204" pitchFamily="34" charset="0"/>
              <a:cs typeface="Tahoma" panose="020B0604030504040204" pitchFamily="34" charset="0"/>
            </a:endParaRPr>
          </a:p>
        </p:txBody>
      </p:sp>
      <p:sp>
        <p:nvSpPr>
          <p:cNvPr id="30" name="TextBox 29">
            <a:extLst>
              <a:ext uri="{FF2B5EF4-FFF2-40B4-BE49-F238E27FC236}">
                <a16:creationId xmlns:a16="http://schemas.microsoft.com/office/drawing/2014/main" id="{3453BE3A-1423-497A-9EC5-55231A0AE491}"/>
              </a:ext>
            </a:extLst>
          </p:cNvPr>
          <p:cNvSpPr txBox="1"/>
          <p:nvPr/>
        </p:nvSpPr>
        <p:spPr>
          <a:xfrm>
            <a:off x="402812" y="4293042"/>
            <a:ext cx="394636" cy="461665"/>
          </a:xfrm>
          <a:prstGeom prst="rect">
            <a:avLst/>
          </a:prstGeom>
          <a:noFill/>
        </p:spPr>
        <p:txBody>
          <a:bodyPr wrap="square" rtlCol="0">
            <a:spAutoFit/>
          </a:bodyPr>
          <a:lstStyle/>
          <a:p>
            <a:r>
              <a:rPr lang="en-US" sz="2400" b="1" dirty="0">
                <a:solidFill>
                  <a:srgbClr val="3C5A59"/>
                </a:solidFill>
                <a:latin typeface="Tahoma" panose="020B0604030504040204" pitchFamily="34" charset="0"/>
                <a:ea typeface="Tahoma" panose="020B0604030504040204" pitchFamily="34" charset="0"/>
                <a:cs typeface="Tahoma" panose="020B0604030504040204" pitchFamily="34" charset="0"/>
              </a:rPr>
              <a:t>3</a:t>
            </a:r>
            <a:endParaRPr lang="uk-UA" b="1" dirty="0">
              <a:solidFill>
                <a:srgbClr val="3C5A59"/>
              </a:solidFill>
              <a:latin typeface="Tahoma" panose="020B0604030504040204" pitchFamily="34" charset="0"/>
              <a:ea typeface="Tahoma" panose="020B0604030504040204" pitchFamily="34" charset="0"/>
              <a:cs typeface="Tahoma" panose="020B0604030504040204" pitchFamily="34" charset="0"/>
            </a:endParaRPr>
          </a:p>
        </p:txBody>
      </p:sp>
      <p:sp>
        <p:nvSpPr>
          <p:cNvPr id="31" name="TextBox 30">
            <a:extLst>
              <a:ext uri="{FF2B5EF4-FFF2-40B4-BE49-F238E27FC236}">
                <a16:creationId xmlns:a16="http://schemas.microsoft.com/office/drawing/2014/main" id="{A41F2913-3AC5-4FD8-B821-5757FAAC92ED}"/>
              </a:ext>
            </a:extLst>
          </p:cNvPr>
          <p:cNvSpPr txBox="1"/>
          <p:nvPr/>
        </p:nvSpPr>
        <p:spPr>
          <a:xfrm>
            <a:off x="401092" y="3784930"/>
            <a:ext cx="394636" cy="461665"/>
          </a:xfrm>
          <a:prstGeom prst="rect">
            <a:avLst/>
          </a:prstGeom>
          <a:noFill/>
        </p:spPr>
        <p:txBody>
          <a:bodyPr wrap="square" rtlCol="0">
            <a:spAutoFit/>
          </a:bodyPr>
          <a:lstStyle/>
          <a:p>
            <a:r>
              <a:rPr lang="en-US" sz="2400" b="1" dirty="0">
                <a:solidFill>
                  <a:srgbClr val="3C5A59"/>
                </a:solidFill>
                <a:latin typeface="Tahoma" panose="020B0604030504040204" pitchFamily="34" charset="0"/>
                <a:ea typeface="Tahoma" panose="020B0604030504040204" pitchFamily="34" charset="0"/>
                <a:cs typeface="Tahoma" panose="020B0604030504040204" pitchFamily="34" charset="0"/>
              </a:rPr>
              <a:t>4</a:t>
            </a:r>
            <a:endParaRPr lang="uk-UA" b="1" dirty="0">
              <a:solidFill>
                <a:srgbClr val="3C5A59"/>
              </a:solidFill>
              <a:latin typeface="Tahoma" panose="020B0604030504040204" pitchFamily="34" charset="0"/>
              <a:ea typeface="Tahoma" panose="020B0604030504040204" pitchFamily="34" charset="0"/>
              <a:cs typeface="Tahoma" panose="020B0604030504040204" pitchFamily="34" charset="0"/>
            </a:endParaRPr>
          </a:p>
        </p:txBody>
      </p:sp>
      <p:sp>
        <p:nvSpPr>
          <p:cNvPr id="32" name="TextBox 31">
            <a:extLst>
              <a:ext uri="{FF2B5EF4-FFF2-40B4-BE49-F238E27FC236}">
                <a16:creationId xmlns:a16="http://schemas.microsoft.com/office/drawing/2014/main" id="{D28BA257-23E7-4467-A127-C534FE56DEB0}"/>
              </a:ext>
            </a:extLst>
          </p:cNvPr>
          <p:cNvSpPr txBox="1"/>
          <p:nvPr/>
        </p:nvSpPr>
        <p:spPr>
          <a:xfrm>
            <a:off x="400529" y="3240116"/>
            <a:ext cx="394636" cy="461665"/>
          </a:xfrm>
          <a:prstGeom prst="rect">
            <a:avLst/>
          </a:prstGeom>
          <a:noFill/>
        </p:spPr>
        <p:txBody>
          <a:bodyPr wrap="square" rtlCol="0">
            <a:spAutoFit/>
          </a:bodyPr>
          <a:lstStyle/>
          <a:p>
            <a:r>
              <a:rPr lang="en-US" sz="2400" b="1" dirty="0">
                <a:solidFill>
                  <a:srgbClr val="3C5A59"/>
                </a:solidFill>
                <a:latin typeface="Tahoma" panose="020B0604030504040204" pitchFamily="34" charset="0"/>
                <a:ea typeface="Tahoma" panose="020B0604030504040204" pitchFamily="34" charset="0"/>
                <a:cs typeface="Tahoma" panose="020B0604030504040204" pitchFamily="34" charset="0"/>
              </a:rPr>
              <a:t>5</a:t>
            </a:r>
            <a:endParaRPr lang="uk-UA" b="1" dirty="0">
              <a:solidFill>
                <a:srgbClr val="3C5A59"/>
              </a:solidFill>
              <a:latin typeface="Tahoma" panose="020B0604030504040204" pitchFamily="34" charset="0"/>
              <a:ea typeface="Tahoma" panose="020B0604030504040204" pitchFamily="34" charset="0"/>
              <a:cs typeface="Tahoma" panose="020B0604030504040204" pitchFamily="34" charset="0"/>
            </a:endParaRPr>
          </a:p>
        </p:txBody>
      </p:sp>
      <p:sp>
        <p:nvSpPr>
          <p:cNvPr id="33" name="TextBox 32">
            <a:extLst>
              <a:ext uri="{FF2B5EF4-FFF2-40B4-BE49-F238E27FC236}">
                <a16:creationId xmlns:a16="http://schemas.microsoft.com/office/drawing/2014/main" id="{CD4D13E4-6278-4A2F-A97B-408E4C9DE50C}"/>
              </a:ext>
            </a:extLst>
          </p:cNvPr>
          <p:cNvSpPr txBox="1"/>
          <p:nvPr/>
        </p:nvSpPr>
        <p:spPr>
          <a:xfrm>
            <a:off x="397140" y="2734776"/>
            <a:ext cx="394636" cy="461665"/>
          </a:xfrm>
          <a:prstGeom prst="rect">
            <a:avLst/>
          </a:prstGeom>
          <a:noFill/>
        </p:spPr>
        <p:txBody>
          <a:bodyPr wrap="square" rtlCol="0">
            <a:spAutoFit/>
          </a:bodyPr>
          <a:lstStyle/>
          <a:p>
            <a:r>
              <a:rPr lang="en-US" sz="2400" b="1" dirty="0">
                <a:solidFill>
                  <a:srgbClr val="3C5A59"/>
                </a:solidFill>
                <a:latin typeface="Tahoma" panose="020B0604030504040204" pitchFamily="34" charset="0"/>
                <a:ea typeface="Tahoma" panose="020B0604030504040204" pitchFamily="34" charset="0"/>
                <a:cs typeface="Tahoma" panose="020B0604030504040204" pitchFamily="34" charset="0"/>
              </a:rPr>
              <a:t>6</a:t>
            </a:r>
            <a:endParaRPr lang="uk-UA" b="1" dirty="0">
              <a:solidFill>
                <a:srgbClr val="3C5A59"/>
              </a:solidFill>
              <a:latin typeface="Tahoma" panose="020B0604030504040204" pitchFamily="34" charset="0"/>
              <a:ea typeface="Tahoma" panose="020B0604030504040204" pitchFamily="34" charset="0"/>
              <a:cs typeface="Tahoma" panose="020B0604030504040204" pitchFamily="34" charset="0"/>
            </a:endParaRPr>
          </a:p>
        </p:txBody>
      </p:sp>
      <p:sp>
        <p:nvSpPr>
          <p:cNvPr id="34" name="TextBox 33">
            <a:extLst>
              <a:ext uri="{FF2B5EF4-FFF2-40B4-BE49-F238E27FC236}">
                <a16:creationId xmlns:a16="http://schemas.microsoft.com/office/drawing/2014/main" id="{138E978F-6700-480F-BF64-D201B221615A}"/>
              </a:ext>
            </a:extLst>
          </p:cNvPr>
          <p:cNvSpPr txBox="1"/>
          <p:nvPr/>
        </p:nvSpPr>
        <p:spPr>
          <a:xfrm>
            <a:off x="402872" y="2213839"/>
            <a:ext cx="394636" cy="461665"/>
          </a:xfrm>
          <a:prstGeom prst="rect">
            <a:avLst/>
          </a:prstGeom>
          <a:noFill/>
        </p:spPr>
        <p:txBody>
          <a:bodyPr wrap="square" rtlCol="0">
            <a:spAutoFit/>
          </a:bodyPr>
          <a:lstStyle/>
          <a:p>
            <a:r>
              <a:rPr lang="en-US" sz="2400" b="1" dirty="0">
                <a:solidFill>
                  <a:srgbClr val="3C5A59"/>
                </a:solidFill>
                <a:latin typeface="Tahoma" panose="020B0604030504040204" pitchFamily="34" charset="0"/>
                <a:ea typeface="Tahoma" panose="020B0604030504040204" pitchFamily="34" charset="0"/>
                <a:cs typeface="Tahoma" panose="020B0604030504040204" pitchFamily="34" charset="0"/>
              </a:rPr>
              <a:t>7</a:t>
            </a:r>
            <a:endParaRPr lang="uk-UA" b="1" dirty="0">
              <a:solidFill>
                <a:srgbClr val="3C5A59"/>
              </a:solidFill>
              <a:latin typeface="Tahoma" panose="020B0604030504040204" pitchFamily="34" charset="0"/>
              <a:ea typeface="Tahoma" panose="020B0604030504040204" pitchFamily="34" charset="0"/>
              <a:cs typeface="Tahoma" panose="020B0604030504040204" pitchFamily="34" charset="0"/>
            </a:endParaRPr>
          </a:p>
        </p:txBody>
      </p:sp>
      <p:sp>
        <p:nvSpPr>
          <p:cNvPr id="35" name="TextBox 34">
            <a:extLst>
              <a:ext uri="{FF2B5EF4-FFF2-40B4-BE49-F238E27FC236}">
                <a16:creationId xmlns:a16="http://schemas.microsoft.com/office/drawing/2014/main" id="{7A8D0BA7-DC52-4646-9C00-62915162940F}"/>
              </a:ext>
            </a:extLst>
          </p:cNvPr>
          <p:cNvSpPr txBox="1"/>
          <p:nvPr/>
        </p:nvSpPr>
        <p:spPr>
          <a:xfrm>
            <a:off x="1206499" y="6017703"/>
            <a:ext cx="394636" cy="461665"/>
          </a:xfrm>
          <a:prstGeom prst="rect">
            <a:avLst/>
          </a:prstGeom>
          <a:noFill/>
        </p:spPr>
        <p:txBody>
          <a:bodyPr wrap="square" rtlCol="0">
            <a:spAutoFit/>
          </a:bodyPr>
          <a:lstStyle/>
          <a:p>
            <a:r>
              <a:rPr lang="en-US" sz="2400" b="1" dirty="0">
                <a:solidFill>
                  <a:srgbClr val="3C5A59"/>
                </a:solidFill>
                <a:latin typeface="Tahoma" panose="020B0604030504040204" pitchFamily="34" charset="0"/>
                <a:ea typeface="Tahoma" panose="020B0604030504040204" pitchFamily="34" charset="0"/>
                <a:cs typeface="Tahoma" panose="020B0604030504040204" pitchFamily="34" charset="0"/>
              </a:rPr>
              <a:t>1</a:t>
            </a:r>
            <a:endParaRPr lang="uk-UA" b="1" dirty="0">
              <a:solidFill>
                <a:srgbClr val="3C5A59"/>
              </a:solidFill>
              <a:latin typeface="Tahoma" panose="020B0604030504040204" pitchFamily="34" charset="0"/>
              <a:ea typeface="Tahoma" panose="020B0604030504040204" pitchFamily="34" charset="0"/>
              <a:cs typeface="Tahoma" panose="020B0604030504040204" pitchFamily="34" charset="0"/>
            </a:endParaRPr>
          </a:p>
        </p:txBody>
      </p:sp>
      <p:sp>
        <p:nvSpPr>
          <p:cNvPr id="36" name="TextBox 35">
            <a:extLst>
              <a:ext uri="{FF2B5EF4-FFF2-40B4-BE49-F238E27FC236}">
                <a16:creationId xmlns:a16="http://schemas.microsoft.com/office/drawing/2014/main" id="{D188C777-057D-46CA-B8A2-8694BE06AE34}"/>
              </a:ext>
            </a:extLst>
          </p:cNvPr>
          <p:cNvSpPr txBox="1"/>
          <p:nvPr/>
        </p:nvSpPr>
        <p:spPr>
          <a:xfrm>
            <a:off x="2271525" y="6017702"/>
            <a:ext cx="394636" cy="461665"/>
          </a:xfrm>
          <a:prstGeom prst="rect">
            <a:avLst/>
          </a:prstGeom>
          <a:noFill/>
        </p:spPr>
        <p:txBody>
          <a:bodyPr wrap="square" rtlCol="0">
            <a:spAutoFit/>
          </a:bodyPr>
          <a:lstStyle/>
          <a:p>
            <a:r>
              <a:rPr lang="en-US" sz="2400" b="1" dirty="0">
                <a:solidFill>
                  <a:srgbClr val="3C5A59"/>
                </a:solidFill>
                <a:latin typeface="Tahoma" panose="020B0604030504040204" pitchFamily="34" charset="0"/>
                <a:ea typeface="Tahoma" panose="020B0604030504040204" pitchFamily="34" charset="0"/>
                <a:cs typeface="Tahoma" panose="020B0604030504040204" pitchFamily="34" charset="0"/>
              </a:rPr>
              <a:t>2</a:t>
            </a:r>
            <a:endParaRPr lang="uk-UA" b="1" dirty="0">
              <a:solidFill>
                <a:srgbClr val="3C5A59"/>
              </a:solidFill>
              <a:latin typeface="Tahoma" panose="020B0604030504040204" pitchFamily="34" charset="0"/>
              <a:ea typeface="Tahoma" panose="020B0604030504040204" pitchFamily="34" charset="0"/>
              <a:cs typeface="Tahoma" panose="020B0604030504040204" pitchFamily="34" charset="0"/>
            </a:endParaRPr>
          </a:p>
        </p:txBody>
      </p:sp>
      <p:sp>
        <p:nvSpPr>
          <p:cNvPr id="38" name="TextBox 37">
            <a:extLst>
              <a:ext uri="{FF2B5EF4-FFF2-40B4-BE49-F238E27FC236}">
                <a16:creationId xmlns:a16="http://schemas.microsoft.com/office/drawing/2014/main" id="{E3604338-8E85-4A11-A9D8-4BAF28F9C2EB}"/>
              </a:ext>
            </a:extLst>
          </p:cNvPr>
          <p:cNvSpPr txBox="1"/>
          <p:nvPr/>
        </p:nvSpPr>
        <p:spPr>
          <a:xfrm>
            <a:off x="3363009" y="6017701"/>
            <a:ext cx="394636" cy="461665"/>
          </a:xfrm>
          <a:prstGeom prst="rect">
            <a:avLst/>
          </a:prstGeom>
          <a:noFill/>
        </p:spPr>
        <p:txBody>
          <a:bodyPr wrap="square" rtlCol="0">
            <a:spAutoFit/>
          </a:bodyPr>
          <a:lstStyle/>
          <a:p>
            <a:r>
              <a:rPr lang="en-US" sz="2400" b="1" dirty="0">
                <a:solidFill>
                  <a:srgbClr val="3C5A59"/>
                </a:solidFill>
                <a:latin typeface="Tahoma" panose="020B0604030504040204" pitchFamily="34" charset="0"/>
                <a:ea typeface="Tahoma" panose="020B0604030504040204" pitchFamily="34" charset="0"/>
                <a:cs typeface="Tahoma" panose="020B0604030504040204" pitchFamily="34" charset="0"/>
              </a:rPr>
              <a:t>3</a:t>
            </a:r>
            <a:endParaRPr lang="uk-UA" b="1" dirty="0">
              <a:solidFill>
                <a:srgbClr val="3C5A59"/>
              </a:solidFill>
              <a:latin typeface="Tahoma" panose="020B0604030504040204" pitchFamily="34" charset="0"/>
              <a:ea typeface="Tahoma" panose="020B0604030504040204" pitchFamily="34" charset="0"/>
              <a:cs typeface="Tahoma" panose="020B0604030504040204" pitchFamily="34" charset="0"/>
            </a:endParaRPr>
          </a:p>
        </p:txBody>
      </p:sp>
      <p:sp>
        <p:nvSpPr>
          <p:cNvPr id="39" name="TextBox 38">
            <a:extLst>
              <a:ext uri="{FF2B5EF4-FFF2-40B4-BE49-F238E27FC236}">
                <a16:creationId xmlns:a16="http://schemas.microsoft.com/office/drawing/2014/main" id="{7D85D805-E574-4212-A7B7-DDC09C25EF29}"/>
              </a:ext>
            </a:extLst>
          </p:cNvPr>
          <p:cNvSpPr txBox="1"/>
          <p:nvPr/>
        </p:nvSpPr>
        <p:spPr>
          <a:xfrm>
            <a:off x="4419333" y="6017700"/>
            <a:ext cx="394636" cy="461665"/>
          </a:xfrm>
          <a:prstGeom prst="rect">
            <a:avLst/>
          </a:prstGeom>
          <a:noFill/>
        </p:spPr>
        <p:txBody>
          <a:bodyPr wrap="square" rtlCol="0">
            <a:spAutoFit/>
          </a:bodyPr>
          <a:lstStyle/>
          <a:p>
            <a:r>
              <a:rPr lang="en-US" sz="2400" b="1" dirty="0">
                <a:solidFill>
                  <a:srgbClr val="3C5A59"/>
                </a:solidFill>
                <a:latin typeface="Tahoma" panose="020B0604030504040204" pitchFamily="34" charset="0"/>
                <a:ea typeface="Tahoma" panose="020B0604030504040204" pitchFamily="34" charset="0"/>
                <a:cs typeface="Tahoma" panose="020B0604030504040204" pitchFamily="34" charset="0"/>
              </a:rPr>
              <a:t>4</a:t>
            </a:r>
            <a:endParaRPr lang="uk-UA" b="1" dirty="0">
              <a:solidFill>
                <a:srgbClr val="3C5A59"/>
              </a:solidFill>
              <a:latin typeface="Tahoma" panose="020B0604030504040204" pitchFamily="34" charset="0"/>
              <a:ea typeface="Tahoma" panose="020B0604030504040204" pitchFamily="34" charset="0"/>
              <a:cs typeface="Tahoma" panose="020B0604030504040204" pitchFamily="34" charset="0"/>
            </a:endParaRPr>
          </a:p>
        </p:txBody>
      </p:sp>
      <p:sp>
        <p:nvSpPr>
          <p:cNvPr id="40" name="TextBox 39">
            <a:extLst>
              <a:ext uri="{FF2B5EF4-FFF2-40B4-BE49-F238E27FC236}">
                <a16:creationId xmlns:a16="http://schemas.microsoft.com/office/drawing/2014/main" id="{4B8EA284-84B0-46D8-AF8C-0C6D939D2412}"/>
              </a:ext>
            </a:extLst>
          </p:cNvPr>
          <p:cNvSpPr txBox="1"/>
          <p:nvPr/>
        </p:nvSpPr>
        <p:spPr>
          <a:xfrm>
            <a:off x="5495175" y="6017699"/>
            <a:ext cx="394636" cy="461665"/>
          </a:xfrm>
          <a:prstGeom prst="rect">
            <a:avLst/>
          </a:prstGeom>
          <a:noFill/>
        </p:spPr>
        <p:txBody>
          <a:bodyPr wrap="square" rtlCol="0">
            <a:spAutoFit/>
          </a:bodyPr>
          <a:lstStyle/>
          <a:p>
            <a:r>
              <a:rPr lang="en-US" sz="2400" b="1" dirty="0">
                <a:solidFill>
                  <a:srgbClr val="3C5A59"/>
                </a:solidFill>
                <a:latin typeface="Tahoma" panose="020B0604030504040204" pitchFamily="34" charset="0"/>
                <a:ea typeface="Tahoma" panose="020B0604030504040204" pitchFamily="34" charset="0"/>
                <a:cs typeface="Tahoma" panose="020B0604030504040204" pitchFamily="34" charset="0"/>
              </a:rPr>
              <a:t>5</a:t>
            </a:r>
            <a:endParaRPr lang="uk-UA" b="1" dirty="0">
              <a:solidFill>
                <a:srgbClr val="3C5A59"/>
              </a:solidFill>
              <a:latin typeface="Tahoma" panose="020B0604030504040204" pitchFamily="34" charset="0"/>
              <a:ea typeface="Tahoma" panose="020B0604030504040204" pitchFamily="34" charset="0"/>
              <a:cs typeface="Tahoma" panose="020B0604030504040204" pitchFamily="34" charset="0"/>
            </a:endParaRPr>
          </a:p>
        </p:txBody>
      </p:sp>
      <p:sp>
        <p:nvSpPr>
          <p:cNvPr id="41" name="TextBox 40">
            <a:extLst>
              <a:ext uri="{FF2B5EF4-FFF2-40B4-BE49-F238E27FC236}">
                <a16:creationId xmlns:a16="http://schemas.microsoft.com/office/drawing/2014/main" id="{1AA32087-B6DE-4B45-A974-6F97CEA03EFE}"/>
              </a:ext>
            </a:extLst>
          </p:cNvPr>
          <p:cNvSpPr txBox="1"/>
          <p:nvPr/>
        </p:nvSpPr>
        <p:spPr>
          <a:xfrm rot="16200000">
            <a:off x="-1000946" y="3723679"/>
            <a:ext cx="2377918" cy="400110"/>
          </a:xfrm>
          <a:prstGeom prst="rect">
            <a:avLst/>
          </a:prstGeom>
          <a:noFill/>
        </p:spPr>
        <p:txBody>
          <a:bodyPr wrap="square" rtlCol="0">
            <a:spAutoFit/>
          </a:bodyPr>
          <a:lstStyle/>
          <a:p>
            <a:r>
              <a:rPr lang="uk-UA" sz="2000" b="1" dirty="0">
                <a:solidFill>
                  <a:srgbClr val="AEAEAE"/>
                </a:solidFill>
                <a:latin typeface="Tahoma" panose="020B0604030504040204" pitchFamily="34" charset="0"/>
                <a:ea typeface="Tahoma" panose="020B0604030504040204" pitchFamily="34" charset="0"/>
                <a:cs typeface="Tahoma" panose="020B0604030504040204" pitchFamily="34" charset="0"/>
              </a:rPr>
              <a:t>Кількість учнів</a:t>
            </a:r>
            <a:endParaRPr lang="uk-UA" sz="1600" b="1" dirty="0">
              <a:solidFill>
                <a:srgbClr val="AEAEAE"/>
              </a:solidFill>
              <a:latin typeface="Tahoma" panose="020B0604030504040204" pitchFamily="34" charset="0"/>
              <a:ea typeface="Tahoma" panose="020B0604030504040204" pitchFamily="34" charset="0"/>
              <a:cs typeface="Tahoma" panose="020B0604030504040204" pitchFamily="34" charset="0"/>
            </a:endParaRPr>
          </a:p>
        </p:txBody>
      </p:sp>
      <p:sp>
        <p:nvSpPr>
          <p:cNvPr id="42" name="TextBox 41">
            <a:extLst>
              <a:ext uri="{FF2B5EF4-FFF2-40B4-BE49-F238E27FC236}">
                <a16:creationId xmlns:a16="http://schemas.microsoft.com/office/drawing/2014/main" id="{07630088-0C90-4C9C-A5DE-C9307BDF313C}"/>
              </a:ext>
            </a:extLst>
          </p:cNvPr>
          <p:cNvSpPr txBox="1"/>
          <p:nvPr/>
        </p:nvSpPr>
        <p:spPr>
          <a:xfrm>
            <a:off x="700924" y="6400810"/>
            <a:ext cx="5781039" cy="400110"/>
          </a:xfrm>
          <a:prstGeom prst="rect">
            <a:avLst/>
          </a:prstGeom>
          <a:noFill/>
        </p:spPr>
        <p:txBody>
          <a:bodyPr wrap="square" rtlCol="0">
            <a:spAutoFit/>
          </a:bodyPr>
          <a:lstStyle/>
          <a:p>
            <a:pPr algn="ctr"/>
            <a:r>
              <a:rPr lang="uk-UA" sz="2000" b="1" dirty="0">
                <a:solidFill>
                  <a:srgbClr val="AEAEAE"/>
                </a:solidFill>
                <a:latin typeface="Tahoma" panose="020B0604030504040204" pitchFamily="34" charset="0"/>
                <a:ea typeface="Tahoma" panose="020B0604030504040204" pitchFamily="34" charset="0"/>
                <a:cs typeface="Tahoma" panose="020B0604030504040204" pitchFamily="34" charset="0"/>
              </a:rPr>
              <a:t>Час користування Інтернетом (години)</a:t>
            </a:r>
            <a:endParaRPr lang="uk-UA" sz="1600" b="1" dirty="0">
              <a:solidFill>
                <a:srgbClr val="AEAEAE"/>
              </a:solidFill>
              <a:latin typeface="Tahoma" panose="020B0604030504040204" pitchFamily="34" charset="0"/>
              <a:ea typeface="Tahoma" panose="020B0604030504040204" pitchFamily="34" charset="0"/>
              <a:cs typeface="Tahoma" panose="020B0604030504040204" pitchFamily="34" charset="0"/>
            </a:endParaRPr>
          </a:p>
        </p:txBody>
      </p:sp>
      <p:sp>
        <p:nvSpPr>
          <p:cNvPr id="43" name="Прямокутник: округлені кути 42">
            <a:extLst>
              <a:ext uri="{FF2B5EF4-FFF2-40B4-BE49-F238E27FC236}">
                <a16:creationId xmlns:a16="http://schemas.microsoft.com/office/drawing/2014/main" id="{A82392D3-5578-49DA-867E-65AFFD7965C9}"/>
              </a:ext>
            </a:extLst>
          </p:cNvPr>
          <p:cNvSpPr/>
          <p:nvPr/>
        </p:nvSpPr>
        <p:spPr>
          <a:xfrm>
            <a:off x="5368272" y="825438"/>
            <a:ext cx="2043181" cy="624114"/>
          </a:xfrm>
          <a:prstGeom prst="roundRect">
            <a:avLst/>
          </a:prstGeom>
          <a:solidFill>
            <a:srgbClr val="6969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800" b="1" dirty="0">
                <a:latin typeface="Tahoma" panose="020B0604030504040204" pitchFamily="34" charset="0"/>
                <a:ea typeface="Tahoma" panose="020B0604030504040204" pitchFamily="34" charset="0"/>
                <a:cs typeface="Tahoma" panose="020B0604030504040204" pitchFamily="34" charset="0"/>
              </a:rPr>
              <a:t>ЗНО 2018</a:t>
            </a:r>
          </a:p>
        </p:txBody>
      </p:sp>
    </p:spTree>
    <p:extLst>
      <p:ext uri="{BB962C8B-B14F-4D97-AF65-F5344CB8AC3E}">
        <p14:creationId xmlns:p14="http://schemas.microsoft.com/office/powerpoint/2010/main" val="101104690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250"/>
                                        <p:tgtEl>
                                          <p:spTgt spid="4"/>
                                        </p:tgtEl>
                                      </p:cBhvr>
                                    </p:animEffect>
                                  </p:childTnLst>
                                </p:cTn>
                              </p:par>
                            </p:childTnLst>
                          </p:cTn>
                        </p:par>
                        <p:par>
                          <p:cTn id="8" fill="hold">
                            <p:stCondLst>
                              <p:cond delay="25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wipe(left)">
                                      <p:cBhvr>
                                        <p:cTn id="16" dur="500"/>
                                        <p:tgtEl>
                                          <p:spTgt spid="37"/>
                                        </p:tgtEl>
                                      </p:cBhvr>
                                    </p:animEffect>
                                  </p:childTnLst>
                                </p:cTn>
                              </p:par>
                            </p:childTnLst>
                          </p:cTn>
                        </p:par>
                        <p:par>
                          <p:cTn id="17" fill="hold">
                            <p:stCondLst>
                              <p:cond delay="750"/>
                            </p:stCondLst>
                            <p:childTnLst>
                              <p:par>
                                <p:cTn id="18" presetID="22" presetClass="entr" presetSubtype="8"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childTnLst>
                          </p:cTn>
                        </p:par>
                        <p:par>
                          <p:cTn id="21" fill="hold">
                            <p:stCondLst>
                              <p:cond delay="1250"/>
                            </p:stCondLst>
                            <p:childTnLst>
                              <p:par>
                                <p:cTn id="22" presetID="22" presetClass="entr" presetSubtype="4"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250"/>
                                        <p:tgtEl>
                                          <p:spTgt spid="6"/>
                                        </p:tgtEl>
                                      </p:cBhvr>
                                    </p:animEffect>
                                  </p:childTnLst>
                                </p:cTn>
                              </p:par>
                              <p:par>
                                <p:cTn id="25" presetID="22" presetClass="entr" presetSubtype="8"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250"/>
                                        <p:tgtEl>
                                          <p:spTgt spid="10"/>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300" fill="hold"/>
                                        <p:tgtEl>
                                          <p:spTgt spid="15"/>
                                        </p:tgtEl>
                                        <p:attrNameLst>
                                          <p:attrName>ppt_w</p:attrName>
                                        </p:attrNameLst>
                                      </p:cBhvr>
                                      <p:tavLst>
                                        <p:tav tm="0">
                                          <p:val>
                                            <p:fltVal val="0"/>
                                          </p:val>
                                        </p:tav>
                                        <p:tav tm="100000">
                                          <p:val>
                                            <p:strVal val="#ppt_w"/>
                                          </p:val>
                                        </p:tav>
                                      </p:tavLst>
                                    </p:anim>
                                    <p:anim calcmode="lin" valueType="num">
                                      <p:cBhvr>
                                        <p:cTn id="32" dur="300" fill="hold"/>
                                        <p:tgtEl>
                                          <p:spTgt spid="15"/>
                                        </p:tgtEl>
                                        <p:attrNameLst>
                                          <p:attrName>ppt_h</p:attrName>
                                        </p:attrNameLst>
                                      </p:cBhvr>
                                      <p:tavLst>
                                        <p:tav tm="0">
                                          <p:val>
                                            <p:fltVal val="0"/>
                                          </p:val>
                                        </p:tav>
                                        <p:tav tm="100000">
                                          <p:val>
                                            <p:strVal val="#ppt_h"/>
                                          </p:val>
                                        </p:tav>
                                      </p:tavLst>
                                    </p:anim>
                                    <p:animEffect transition="in" filter="fade">
                                      <p:cBhvr>
                                        <p:cTn id="33" dur="300"/>
                                        <p:tgtEl>
                                          <p:spTgt spid="15"/>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p:cTn id="36" dur="300" fill="hold"/>
                                        <p:tgtEl>
                                          <p:spTgt spid="35"/>
                                        </p:tgtEl>
                                        <p:attrNameLst>
                                          <p:attrName>ppt_w</p:attrName>
                                        </p:attrNameLst>
                                      </p:cBhvr>
                                      <p:tavLst>
                                        <p:tav tm="0">
                                          <p:val>
                                            <p:fltVal val="0"/>
                                          </p:val>
                                        </p:tav>
                                        <p:tav tm="100000">
                                          <p:val>
                                            <p:strVal val="#ppt_w"/>
                                          </p:val>
                                        </p:tav>
                                      </p:tavLst>
                                    </p:anim>
                                    <p:anim calcmode="lin" valueType="num">
                                      <p:cBhvr>
                                        <p:cTn id="37" dur="300" fill="hold"/>
                                        <p:tgtEl>
                                          <p:spTgt spid="35"/>
                                        </p:tgtEl>
                                        <p:attrNameLst>
                                          <p:attrName>ppt_h</p:attrName>
                                        </p:attrNameLst>
                                      </p:cBhvr>
                                      <p:tavLst>
                                        <p:tav tm="0">
                                          <p:val>
                                            <p:fltVal val="0"/>
                                          </p:val>
                                        </p:tav>
                                        <p:tav tm="100000">
                                          <p:val>
                                            <p:strVal val="#ppt_h"/>
                                          </p:val>
                                        </p:tav>
                                      </p:tavLst>
                                    </p:anim>
                                    <p:animEffect transition="in" filter="fade">
                                      <p:cBhvr>
                                        <p:cTn id="38" dur="300"/>
                                        <p:tgtEl>
                                          <p:spTgt spid="35"/>
                                        </p:tgtEl>
                                      </p:cBhvr>
                                    </p:animEffect>
                                  </p:childTnLst>
                                </p:cTn>
                              </p:par>
                              <p:par>
                                <p:cTn id="39" presetID="22" presetClass="entr" presetSubtype="8" fill="hold"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left)">
                                      <p:cBhvr>
                                        <p:cTn id="41" dur="250"/>
                                        <p:tgtEl>
                                          <p:spTgt spid="16"/>
                                        </p:tgtEl>
                                      </p:cBhvr>
                                    </p:animEffect>
                                  </p:childTnLst>
                                </p:cTn>
                              </p:par>
                              <p:par>
                                <p:cTn id="42" presetID="22" presetClass="entr" presetSubtype="8" fill="hold" nodeType="with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250"/>
                                        <p:tgtEl>
                                          <p:spTgt spid="17"/>
                                        </p:tgtEl>
                                      </p:cBhvr>
                                    </p:animEffect>
                                  </p:childTnLst>
                                </p:cTn>
                              </p:par>
                              <p:par>
                                <p:cTn id="45" presetID="22" presetClass="entr" presetSubtype="8" fill="hold"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left)">
                                      <p:cBhvr>
                                        <p:cTn id="47" dur="250"/>
                                        <p:tgtEl>
                                          <p:spTgt spid="18"/>
                                        </p:tgtEl>
                                      </p:cBhvr>
                                    </p:animEffect>
                                  </p:childTnLst>
                                </p:cTn>
                              </p:par>
                              <p:par>
                                <p:cTn id="48" presetID="22" presetClass="entr" presetSubtype="8" fill="hold"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left)">
                                      <p:cBhvr>
                                        <p:cTn id="50" dur="250"/>
                                        <p:tgtEl>
                                          <p:spTgt spid="19"/>
                                        </p:tgtEl>
                                      </p:cBhvr>
                                    </p:animEffect>
                                  </p:childTnLst>
                                </p:cTn>
                              </p:par>
                              <p:par>
                                <p:cTn id="51" presetID="22" presetClass="entr" presetSubtype="8" fill="hold"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left)">
                                      <p:cBhvr>
                                        <p:cTn id="53" dur="250"/>
                                        <p:tgtEl>
                                          <p:spTgt spid="20"/>
                                        </p:tgtEl>
                                      </p:cBhvr>
                                    </p:animEffect>
                                  </p:childTnLst>
                                </p:cTn>
                              </p:par>
                              <p:par>
                                <p:cTn id="54" presetID="22" presetClass="entr" presetSubtype="8" fill="hold" nodeType="with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wipe(left)">
                                      <p:cBhvr>
                                        <p:cTn id="56" dur="250"/>
                                        <p:tgtEl>
                                          <p:spTgt spid="22"/>
                                        </p:tgtEl>
                                      </p:cBhvr>
                                    </p:animEffect>
                                  </p:childTnLst>
                                </p:cTn>
                              </p:par>
                              <p:par>
                                <p:cTn id="57" presetID="22" presetClass="entr" presetSubtype="8" fill="hold" nodeType="with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wipe(left)">
                                      <p:cBhvr>
                                        <p:cTn id="59" dur="250"/>
                                        <p:tgtEl>
                                          <p:spTgt spid="23"/>
                                        </p:tgtEl>
                                      </p:cBhvr>
                                    </p:animEffect>
                                  </p:childTnLst>
                                </p:cTn>
                              </p:par>
                              <p:par>
                                <p:cTn id="60" presetID="53" presetClass="entr" presetSubtype="16" fill="hold" grpId="0" nodeType="withEffect">
                                  <p:stCondLst>
                                    <p:cond delay="100"/>
                                  </p:stCondLst>
                                  <p:childTnLst>
                                    <p:set>
                                      <p:cBhvr>
                                        <p:cTn id="61" dur="1" fill="hold">
                                          <p:stCondLst>
                                            <p:cond delay="0"/>
                                          </p:stCondLst>
                                        </p:cTn>
                                        <p:tgtEl>
                                          <p:spTgt spid="29"/>
                                        </p:tgtEl>
                                        <p:attrNameLst>
                                          <p:attrName>style.visibility</p:attrName>
                                        </p:attrNameLst>
                                      </p:cBhvr>
                                      <p:to>
                                        <p:strVal val="visible"/>
                                      </p:to>
                                    </p:set>
                                    <p:anim calcmode="lin" valueType="num">
                                      <p:cBhvr>
                                        <p:cTn id="62" dur="300" fill="hold"/>
                                        <p:tgtEl>
                                          <p:spTgt spid="29"/>
                                        </p:tgtEl>
                                        <p:attrNameLst>
                                          <p:attrName>ppt_w</p:attrName>
                                        </p:attrNameLst>
                                      </p:cBhvr>
                                      <p:tavLst>
                                        <p:tav tm="0">
                                          <p:val>
                                            <p:fltVal val="0"/>
                                          </p:val>
                                        </p:tav>
                                        <p:tav tm="100000">
                                          <p:val>
                                            <p:strVal val="#ppt_w"/>
                                          </p:val>
                                        </p:tav>
                                      </p:tavLst>
                                    </p:anim>
                                    <p:anim calcmode="lin" valueType="num">
                                      <p:cBhvr>
                                        <p:cTn id="63" dur="300" fill="hold"/>
                                        <p:tgtEl>
                                          <p:spTgt spid="29"/>
                                        </p:tgtEl>
                                        <p:attrNameLst>
                                          <p:attrName>ppt_h</p:attrName>
                                        </p:attrNameLst>
                                      </p:cBhvr>
                                      <p:tavLst>
                                        <p:tav tm="0">
                                          <p:val>
                                            <p:fltVal val="0"/>
                                          </p:val>
                                        </p:tav>
                                        <p:tav tm="100000">
                                          <p:val>
                                            <p:strVal val="#ppt_h"/>
                                          </p:val>
                                        </p:tav>
                                      </p:tavLst>
                                    </p:anim>
                                    <p:animEffect transition="in" filter="fade">
                                      <p:cBhvr>
                                        <p:cTn id="64" dur="300"/>
                                        <p:tgtEl>
                                          <p:spTgt spid="29"/>
                                        </p:tgtEl>
                                      </p:cBhvr>
                                    </p:animEffect>
                                  </p:childTnLst>
                                </p:cTn>
                              </p:par>
                              <p:par>
                                <p:cTn id="65" presetID="53" presetClass="entr" presetSubtype="16" fill="hold" grpId="0" nodeType="withEffect">
                                  <p:stCondLst>
                                    <p:cond delay="100"/>
                                  </p:stCondLst>
                                  <p:childTnLst>
                                    <p:set>
                                      <p:cBhvr>
                                        <p:cTn id="66" dur="1" fill="hold">
                                          <p:stCondLst>
                                            <p:cond delay="0"/>
                                          </p:stCondLst>
                                        </p:cTn>
                                        <p:tgtEl>
                                          <p:spTgt spid="36"/>
                                        </p:tgtEl>
                                        <p:attrNameLst>
                                          <p:attrName>style.visibility</p:attrName>
                                        </p:attrNameLst>
                                      </p:cBhvr>
                                      <p:to>
                                        <p:strVal val="visible"/>
                                      </p:to>
                                    </p:set>
                                    <p:anim calcmode="lin" valueType="num">
                                      <p:cBhvr>
                                        <p:cTn id="67" dur="300" fill="hold"/>
                                        <p:tgtEl>
                                          <p:spTgt spid="36"/>
                                        </p:tgtEl>
                                        <p:attrNameLst>
                                          <p:attrName>ppt_w</p:attrName>
                                        </p:attrNameLst>
                                      </p:cBhvr>
                                      <p:tavLst>
                                        <p:tav tm="0">
                                          <p:val>
                                            <p:fltVal val="0"/>
                                          </p:val>
                                        </p:tav>
                                        <p:tav tm="100000">
                                          <p:val>
                                            <p:strVal val="#ppt_w"/>
                                          </p:val>
                                        </p:tav>
                                      </p:tavLst>
                                    </p:anim>
                                    <p:anim calcmode="lin" valueType="num">
                                      <p:cBhvr>
                                        <p:cTn id="68" dur="300" fill="hold"/>
                                        <p:tgtEl>
                                          <p:spTgt spid="36"/>
                                        </p:tgtEl>
                                        <p:attrNameLst>
                                          <p:attrName>ppt_h</p:attrName>
                                        </p:attrNameLst>
                                      </p:cBhvr>
                                      <p:tavLst>
                                        <p:tav tm="0">
                                          <p:val>
                                            <p:fltVal val="0"/>
                                          </p:val>
                                        </p:tav>
                                        <p:tav tm="100000">
                                          <p:val>
                                            <p:strVal val="#ppt_h"/>
                                          </p:val>
                                        </p:tav>
                                      </p:tavLst>
                                    </p:anim>
                                    <p:animEffect transition="in" filter="fade">
                                      <p:cBhvr>
                                        <p:cTn id="69" dur="300"/>
                                        <p:tgtEl>
                                          <p:spTgt spid="36"/>
                                        </p:tgtEl>
                                      </p:cBhvr>
                                    </p:animEffect>
                                  </p:childTnLst>
                                </p:cTn>
                              </p:par>
                              <p:par>
                                <p:cTn id="70" presetID="53" presetClass="entr" presetSubtype="16" fill="hold" grpId="0" nodeType="withEffect">
                                  <p:stCondLst>
                                    <p:cond delay="200"/>
                                  </p:stCondLst>
                                  <p:childTnLst>
                                    <p:set>
                                      <p:cBhvr>
                                        <p:cTn id="71" dur="1" fill="hold">
                                          <p:stCondLst>
                                            <p:cond delay="0"/>
                                          </p:stCondLst>
                                        </p:cTn>
                                        <p:tgtEl>
                                          <p:spTgt spid="30"/>
                                        </p:tgtEl>
                                        <p:attrNameLst>
                                          <p:attrName>style.visibility</p:attrName>
                                        </p:attrNameLst>
                                      </p:cBhvr>
                                      <p:to>
                                        <p:strVal val="visible"/>
                                      </p:to>
                                    </p:set>
                                    <p:anim calcmode="lin" valueType="num">
                                      <p:cBhvr>
                                        <p:cTn id="72" dur="300" fill="hold"/>
                                        <p:tgtEl>
                                          <p:spTgt spid="30"/>
                                        </p:tgtEl>
                                        <p:attrNameLst>
                                          <p:attrName>ppt_w</p:attrName>
                                        </p:attrNameLst>
                                      </p:cBhvr>
                                      <p:tavLst>
                                        <p:tav tm="0">
                                          <p:val>
                                            <p:fltVal val="0"/>
                                          </p:val>
                                        </p:tav>
                                        <p:tav tm="100000">
                                          <p:val>
                                            <p:strVal val="#ppt_w"/>
                                          </p:val>
                                        </p:tav>
                                      </p:tavLst>
                                    </p:anim>
                                    <p:anim calcmode="lin" valueType="num">
                                      <p:cBhvr>
                                        <p:cTn id="73" dur="300" fill="hold"/>
                                        <p:tgtEl>
                                          <p:spTgt spid="30"/>
                                        </p:tgtEl>
                                        <p:attrNameLst>
                                          <p:attrName>ppt_h</p:attrName>
                                        </p:attrNameLst>
                                      </p:cBhvr>
                                      <p:tavLst>
                                        <p:tav tm="0">
                                          <p:val>
                                            <p:fltVal val="0"/>
                                          </p:val>
                                        </p:tav>
                                        <p:tav tm="100000">
                                          <p:val>
                                            <p:strVal val="#ppt_h"/>
                                          </p:val>
                                        </p:tav>
                                      </p:tavLst>
                                    </p:anim>
                                    <p:animEffect transition="in" filter="fade">
                                      <p:cBhvr>
                                        <p:cTn id="74" dur="300"/>
                                        <p:tgtEl>
                                          <p:spTgt spid="30"/>
                                        </p:tgtEl>
                                      </p:cBhvr>
                                    </p:animEffect>
                                  </p:childTnLst>
                                </p:cTn>
                              </p:par>
                              <p:par>
                                <p:cTn id="75" presetID="53" presetClass="entr" presetSubtype="16" fill="hold" grpId="0" nodeType="withEffect">
                                  <p:stCondLst>
                                    <p:cond delay="200"/>
                                  </p:stCondLst>
                                  <p:childTnLst>
                                    <p:set>
                                      <p:cBhvr>
                                        <p:cTn id="76" dur="1" fill="hold">
                                          <p:stCondLst>
                                            <p:cond delay="0"/>
                                          </p:stCondLst>
                                        </p:cTn>
                                        <p:tgtEl>
                                          <p:spTgt spid="38"/>
                                        </p:tgtEl>
                                        <p:attrNameLst>
                                          <p:attrName>style.visibility</p:attrName>
                                        </p:attrNameLst>
                                      </p:cBhvr>
                                      <p:to>
                                        <p:strVal val="visible"/>
                                      </p:to>
                                    </p:set>
                                    <p:anim calcmode="lin" valueType="num">
                                      <p:cBhvr>
                                        <p:cTn id="77" dur="300" fill="hold"/>
                                        <p:tgtEl>
                                          <p:spTgt spid="38"/>
                                        </p:tgtEl>
                                        <p:attrNameLst>
                                          <p:attrName>ppt_w</p:attrName>
                                        </p:attrNameLst>
                                      </p:cBhvr>
                                      <p:tavLst>
                                        <p:tav tm="0">
                                          <p:val>
                                            <p:fltVal val="0"/>
                                          </p:val>
                                        </p:tav>
                                        <p:tav tm="100000">
                                          <p:val>
                                            <p:strVal val="#ppt_w"/>
                                          </p:val>
                                        </p:tav>
                                      </p:tavLst>
                                    </p:anim>
                                    <p:anim calcmode="lin" valueType="num">
                                      <p:cBhvr>
                                        <p:cTn id="78" dur="300" fill="hold"/>
                                        <p:tgtEl>
                                          <p:spTgt spid="38"/>
                                        </p:tgtEl>
                                        <p:attrNameLst>
                                          <p:attrName>ppt_h</p:attrName>
                                        </p:attrNameLst>
                                      </p:cBhvr>
                                      <p:tavLst>
                                        <p:tav tm="0">
                                          <p:val>
                                            <p:fltVal val="0"/>
                                          </p:val>
                                        </p:tav>
                                        <p:tav tm="100000">
                                          <p:val>
                                            <p:strVal val="#ppt_h"/>
                                          </p:val>
                                        </p:tav>
                                      </p:tavLst>
                                    </p:anim>
                                    <p:animEffect transition="in" filter="fade">
                                      <p:cBhvr>
                                        <p:cTn id="79" dur="300"/>
                                        <p:tgtEl>
                                          <p:spTgt spid="38"/>
                                        </p:tgtEl>
                                      </p:cBhvr>
                                    </p:animEffect>
                                  </p:childTnLst>
                                </p:cTn>
                              </p:par>
                              <p:par>
                                <p:cTn id="80" presetID="53" presetClass="entr" presetSubtype="16" fill="hold" grpId="0" nodeType="withEffect">
                                  <p:stCondLst>
                                    <p:cond delay="300"/>
                                  </p:stCondLst>
                                  <p:childTnLst>
                                    <p:set>
                                      <p:cBhvr>
                                        <p:cTn id="81" dur="1" fill="hold">
                                          <p:stCondLst>
                                            <p:cond delay="0"/>
                                          </p:stCondLst>
                                        </p:cTn>
                                        <p:tgtEl>
                                          <p:spTgt spid="31"/>
                                        </p:tgtEl>
                                        <p:attrNameLst>
                                          <p:attrName>style.visibility</p:attrName>
                                        </p:attrNameLst>
                                      </p:cBhvr>
                                      <p:to>
                                        <p:strVal val="visible"/>
                                      </p:to>
                                    </p:set>
                                    <p:anim calcmode="lin" valueType="num">
                                      <p:cBhvr>
                                        <p:cTn id="82" dur="300" fill="hold"/>
                                        <p:tgtEl>
                                          <p:spTgt spid="31"/>
                                        </p:tgtEl>
                                        <p:attrNameLst>
                                          <p:attrName>ppt_w</p:attrName>
                                        </p:attrNameLst>
                                      </p:cBhvr>
                                      <p:tavLst>
                                        <p:tav tm="0">
                                          <p:val>
                                            <p:fltVal val="0"/>
                                          </p:val>
                                        </p:tav>
                                        <p:tav tm="100000">
                                          <p:val>
                                            <p:strVal val="#ppt_w"/>
                                          </p:val>
                                        </p:tav>
                                      </p:tavLst>
                                    </p:anim>
                                    <p:anim calcmode="lin" valueType="num">
                                      <p:cBhvr>
                                        <p:cTn id="83" dur="300" fill="hold"/>
                                        <p:tgtEl>
                                          <p:spTgt spid="31"/>
                                        </p:tgtEl>
                                        <p:attrNameLst>
                                          <p:attrName>ppt_h</p:attrName>
                                        </p:attrNameLst>
                                      </p:cBhvr>
                                      <p:tavLst>
                                        <p:tav tm="0">
                                          <p:val>
                                            <p:fltVal val="0"/>
                                          </p:val>
                                        </p:tav>
                                        <p:tav tm="100000">
                                          <p:val>
                                            <p:strVal val="#ppt_h"/>
                                          </p:val>
                                        </p:tav>
                                      </p:tavLst>
                                    </p:anim>
                                    <p:animEffect transition="in" filter="fade">
                                      <p:cBhvr>
                                        <p:cTn id="84" dur="300"/>
                                        <p:tgtEl>
                                          <p:spTgt spid="31"/>
                                        </p:tgtEl>
                                      </p:cBhvr>
                                    </p:animEffect>
                                  </p:childTnLst>
                                </p:cTn>
                              </p:par>
                              <p:par>
                                <p:cTn id="85" presetID="53" presetClass="entr" presetSubtype="16" fill="hold" grpId="0" nodeType="withEffect">
                                  <p:stCondLst>
                                    <p:cond delay="300"/>
                                  </p:stCondLst>
                                  <p:childTnLst>
                                    <p:set>
                                      <p:cBhvr>
                                        <p:cTn id="86" dur="1" fill="hold">
                                          <p:stCondLst>
                                            <p:cond delay="0"/>
                                          </p:stCondLst>
                                        </p:cTn>
                                        <p:tgtEl>
                                          <p:spTgt spid="39"/>
                                        </p:tgtEl>
                                        <p:attrNameLst>
                                          <p:attrName>style.visibility</p:attrName>
                                        </p:attrNameLst>
                                      </p:cBhvr>
                                      <p:to>
                                        <p:strVal val="visible"/>
                                      </p:to>
                                    </p:set>
                                    <p:anim calcmode="lin" valueType="num">
                                      <p:cBhvr>
                                        <p:cTn id="87" dur="300" fill="hold"/>
                                        <p:tgtEl>
                                          <p:spTgt spid="39"/>
                                        </p:tgtEl>
                                        <p:attrNameLst>
                                          <p:attrName>ppt_w</p:attrName>
                                        </p:attrNameLst>
                                      </p:cBhvr>
                                      <p:tavLst>
                                        <p:tav tm="0">
                                          <p:val>
                                            <p:fltVal val="0"/>
                                          </p:val>
                                        </p:tav>
                                        <p:tav tm="100000">
                                          <p:val>
                                            <p:strVal val="#ppt_w"/>
                                          </p:val>
                                        </p:tav>
                                      </p:tavLst>
                                    </p:anim>
                                    <p:anim calcmode="lin" valueType="num">
                                      <p:cBhvr>
                                        <p:cTn id="88" dur="300" fill="hold"/>
                                        <p:tgtEl>
                                          <p:spTgt spid="39"/>
                                        </p:tgtEl>
                                        <p:attrNameLst>
                                          <p:attrName>ppt_h</p:attrName>
                                        </p:attrNameLst>
                                      </p:cBhvr>
                                      <p:tavLst>
                                        <p:tav tm="0">
                                          <p:val>
                                            <p:fltVal val="0"/>
                                          </p:val>
                                        </p:tav>
                                        <p:tav tm="100000">
                                          <p:val>
                                            <p:strVal val="#ppt_h"/>
                                          </p:val>
                                        </p:tav>
                                      </p:tavLst>
                                    </p:anim>
                                    <p:animEffect transition="in" filter="fade">
                                      <p:cBhvr>
                                        <p:cTn id="89" dur="300"/>
                                        <p:tgtEl>
                                          <p:spTgt spid="39"/>
                                        </p:tgtEl>
                                      </p:cBhvr>
                                    </p:animEffect>
                                  </p:childTnLst>
                                </p:cTn>
                              </p:par>
                              <p:par>
                                <p:cTn id="90" presetID="53" presetClass="entr" presetSubtype="16" fill="hold" grpId="0" nodeType="withEffect">
                                  <p:stCondLst>
                                    <p:cond delay="400"/>
                                  </p:stCondLst>
                                  <p:childTnLst>
                                    <p:set>
                                      <p:cBhvr>
                                        <p:cTn id="91" dur="1" fill="hold">
                                          <p:stCondLst>
                                            <p:cond delay="0"/>
                                          </p:stCondLst>
                                        </p:cTn>
                                        <p:tgtEl>
                                          <p:spTgt spid="32"/>
                                        </p:tgtEl>
                                        <p:attrNameLst>
                                          <p:attrName>style.visibility</p:attrName>
                                        </p:attrNameLst>
                                      </p:cBhvr>
                                      <p:to>
                                        <p:strVal val="visible"/>
                                      </p:to>
                                    </p:set>
                                    <p:anim calcmode="lin" valueType="num">
                                      <p:cBhvr>
                                        <p:cTn id="92" dur="300" fill="hold"/>
                                        <p:tgtEl>
                                          <p:spTgt spid="32"/>
                                        </p:tgtEl>
                                        <p:attrNameLst>
                                          <p:attrName>ppt_w</p:attrName>
                                        </p:attrNameLst>
                                      </p:cBhvr>
                                      <p:tavLst>
                                        <p:tav tm="0">
                                          <p:val>
                                            <p:fltVal val="0"/>
                                          </p:val>
                                        </p:tav>
                                        <p:tav tm="100000">
                                          <p:val>
                                            <p:strVal val="#ppt_w"/>
                                          </p:val>
                                        </p:tav>
                                      </p:tavLst>
                                    </p:anim>
                                    <p:anim calcmode="lin" valueType="num">
                                      <p:cBhvr>
                                        <p:cTn id="93" dur="300" fill="hold"/>
                                        <p:tgtEl>
                                          <p:spTgt spid="32"/>
                                        </p:tgtEl>
                                        <p:attrNameLst>
                                          <p:attrName>ppt_h</p:attrName>
                                        </p:attrNameLst>
                                      </p:cBhvr>
                                      <p:tavLst>
                                        <p:tav tm="0">
                                          <p:val>
                                            <p:fltVal val="0"/>
                                          </p:val>
                                        </p:tav>
                                        <p:tav tm="100000">
                                          <p:val>
                                            <p:strVal val="#ppt_h"/>
                                          </p:val>
                                        </p:tav>
                                      </p:tavLst>
                                    </p:anim>
                                    <p:animEffect transition="in" filter="fade">
                                      <p:cBhvr>
                                        <p:cTn id="94" dur="300"/>
                                        <p:tgtEl>
                                          <p:spTgt spid="32"/>
                                        </p:tgtEl>
                                      </p:cBhvr>
                                    </p:animEffect>
                                  </p:childTnLst>
                                </p:cTn>
                              </p:par>
                              <p:par>
                                <p:cTn id="95" presetID="53" presetClass="entr" presetSubtype="16" fill="hold" grpId="0" nodeType="withEffect">
                                  <p:stCondLst>
                                    <p:cond delay="400"/>
                                  </p:stCondLst>
                                  <p:childTnLst>
                                    <p:set>
                                      <p:cBhvr>
                                        <p:cTn id="96" dur="1" fill="hold">
                                          <p:stCondLst>
                                            <p:cond delay="0"/>
                                          </p:stCondLst>
                                        </p:cTn>
                                        <p:tgtEl>
                                          <p:spTgt spid="40"/>
                                        </p:tgtEl>
                                        <p:attrNameLst>
                                          <p:attrName>style.visibility</p:attrName>
                                        </p:attrNameLst>
                                      </p:cBhvr>
                                      <p:to>
                                        <p:strVal val="visible"/>
                                      </p:to>
                                    </p:set>
                                    <p:anim calcmode="lin" valueType="num">
                                      <p:cBhvr>
                                        <p:cTn id="97" dur="300" fill="hold"/>
                                        <p:tgtEl>
                                          <p:spTgt spid="40"/>
                                        </p:tgtEl>
                                        <p:attrNameLst>
                                          <p:attrName>ppt_w</p:attrName>
                                        </p:attrNameLst>
                                      </p:cBhvr>
                                      <p:tavLst>
                                        <p:tav tm="0">
                                          <p:val>
                                            <p:fltVal val="0"/>
                                          </p:val>
                                        </p:tav>
                                        <p:tav tm="100000">
                                          <p:val>
                                            <p:strVal val="#ppt_w"/>
                                          </p:val>
                                        </p:tav>
                                      </p:tavLst>
                                    </p:anim>
                                    <p:anim calcmode="lin" valueType="num">
                                      <p:cBhvr>
                                        <p:cTn id="98" dur="300" fill="hold"/>
                                        <p:tgtEl>
                                          <p:spTgt spid="40"/>
                                        </p:tgtEl>
                                        <p:attrNameLst>
                                          <p:attrName>ppt_h</p:attrName>
                                        </p:attrNameLst>
                                      </p:cBhvr>
                                      <p:tavLst>
                                        <p:tav tm="0">
                                          <p:val>
                                            <p:fltVal val="0"/>
                                          </p:val>
                                        </p:tav>
                                        <p:tav tm="100000">
                                          <p:val>
                                            <p:strVal val="#ppt_h"/>
                                          </p:val>
                                        </p:tav>
                                      </p:tavLst>
                                    </p:anim>
                                    <p:animEffect transition="in" filter="fade">
                                      <p:cBhvr>
                                        <p:cTn id="99" dur="300"/>
                                        <p:tgtEl>
                                          <p:spTgt spid="40"/>
                                        </p:tgtEl>
                                      </p:cBhvr>
                                    </p:animEffect>
                                  </p:childTnLst>
                                </p:cTn>
                              </p:par>
                              <p:par>
                                <p:cTn id="100" presetID="53" presetClass="entr" presetSubtype="16" fill="hold" grpId="0" nodeType="withEffect">
                                  <p:stCondLst>
                                    <p:cond delay="500"/>
                                  </p:stCondLst>
                                  <p:childTnLst>
                                    <p:set>
                                      <p:cBhvr>
                                        <p:cTn id="101" dur="1" fill="hold">
                                          <p:stCondLst>
                                            <p:cond delay="0"/>
                                          </p:stCondLst>
                                        </p:cTn>
                                        <p:tgtEl>
                                          <p:spTgt spid="33"/>
                                        </p:tgtEl>
                                        <p:attrNameLst>
                                          <p:attrName>style.visibility</p:attrName>
                                        </p:attrNameLst>
                                      </p:cBhvr>
                                      <p:to>
                                        <p:strVal val="visible"/>
                                      </p:to>
                                    </p:set>
                                    <p:anim calcmode="lin" valueType="num">
                                      <p:cBhvr>
                                        <p:cTn id="102" dur="300" fill="hold"/>
                                        <p:tgtEl>
                                          <p:spTgt spid="33"/>
                                        </p:tgtEl>
                                        <p:attrNameLst>
                                          <p:attrName>ppt_w</p:attrName>
                                        </p:attrNameLst>
                                      </p:cBhvr>
                                      <p:tavLst>
                                        <p:tav tm="0">
                                          <p:val>
                                            <p:fltVal val="0"/>
                                          </p:val>
                                        </p:tav>
                                        <p:tav tm="100000">
                                          <p:val>
                                            <p:strVal val="#ppt_w"/>
                                          </p:val>
                                        </p:tav>
                                      </p:tavLst>
                                    </p:anim>
                                    <p:anim calcmode="lin" valueType="num">
                                      <p:cBhvr>
                                        <p:cTn id="103" dur="300" fill="hold"/>
                                        <p:tgtEl>
                                          <p:spTgt spid="33"/>
                                        </p:tgtEl>
                                        <p:attrNameLst>
                                          <p:attrName>ppt_h</p:attrName>
                                        </p:attrNameLst>
                                      </p:cBhvr>
                                      <p:tavLst>
                                        <p:tav tm="0">
                                          <p:val>
                                            <p:fltVal val="0"/>
                                          </p:val>
                                        </p:tav>
                                        <p:tav tm="100000">
                                          <p:val>
                                            <p:strVal val="#ppt_h"/>
                                          </p:val>
                                        </p:tav>
                                      </p:tavLst>
                                    </p:anim>
                                    <p:animEffect transition="in" filter="fade">
                                      <p:cBhvr>
                                        <p:cTn id="104" dur="300"/>
                                        <p:tgtEl>
                                          <p:spTgt spid="33"/>
                                        </p:tgtEl>
                                      </p:cBhvr>
                                    </p:animEffect>
                                  </p:childTnLst>
                                </p:cTn>
                              </p:par>
                              <p:par>
                                <p:cTn id="105" presetID="53" presetClass="entr" presetSubtype="16" fill="hold" grpId="0" nodeType="withEffect">
                                  <p:stCondLst>
                                    <p:cond delay="600"/>
                                  </p:stCondLst>
                                  <p:childTnLst>
                                    <p:set>
                                      <p:cBhvr>
                                        <p:cTn id="106" dur="1" fill="hold">
                                          <p:stCondLst>
                                            <p:cond delay="0"/>
                                          </p:stCondLst>
                                        </p:cTn>
                                        <p:tgtEl>
                                          <p:spTgt spid="34"/>
                                        </p:tgtEl>
                                        <p:attrNameLst>
                                          <p:attrName>style.visibility</p:attrName>
                                        </p:attrNameLst>
                                      </p:cBhvr>
                                      <p:to>
                                        <p:strVal val="visible"/>
                                      </p:to>
                                    </p:set>
                                    <p:anim calcmode="lin" valueType="num">
                                      <p:cBhvr>
                                        <p:cTn id="107" dur="300" fill="hold"/>
                                        <p:tgtEl>
                                          <p:spTgt spid="34"/>
                                        </p:tgtEl>
                                        <p:attrNameLst>
                                          <p:attrName>ppt_w</p:attrName>
                                        </p:attrNameLst>
                                      </p:cBhvr>
                                      <p:tavLst>
                                        <p:tav tm="0">
                                          <p:val>
                                            <p:fltVal val="0"/>
                                          </p:val>
                                        </p:tav>
                                        <p:tav tm="100000">
                                          <p:val>
                                            <p:strVal val="#ppt_w"/>
                                          </p:val>
                                        </p:tav>
                                      </p:tavLst>
                                    </p:anim>
                                    <p:anim calcmode="lin" valueType="num">
                                      <p:cBhvr>
                                        <p:cTn id="108" dur="300" fill="hold"/>
                                        <p:tgtEl>
                                          <p:spTgt spid="34"/>
                                        </p:tgtEl>
                                        <p:attrNameLst>
                                          <p:attrName>ppt_h</p:attrName>
                                        </p:attrNameLst>
                                      </p:cBhvr>
                                      <p:tavLst>
                                        <p:tav tm="0">
                                          <p:val>
                                            <p:fltVal val="0"/>
                                          </p:val>
                                        </p:tav>
                                        <p:tav tm="100000">
                                          <p:val>
                                            <p:strVal val="#ppt_h"/>
                                          </p:val>
                                        </p:tav>
                                      </p:tavLst>
                                    </p:anim>
                                    <p:animEffect transition="in" filter="fade">
                                      <p:cBhvr>
                                        <p:cTn id="109" dur="300"/>
                                        <p:tgtEl>
                                          <p:spTgt spid="34"/>
                                        </p:tgtEl>
                                      </p:cBhvr>
                                    </p:animEffect>
                                  </p:childTnLst>
                                </p:cTn>
                              </p:par>
                            </p:childTnLst>
                          </p:cTn>
                        </p:par>
                        <p:par>
                          <p:cTn id="110" fill="hold">
                            <p:stCondLst>
                              <p:cond delay="2900"/>
                            </p:stCondLst>
                            <p:childTnLst>
                              <p:par>
                                <p:cTn id="111" presetID="22" presetClass="entr" presetSubtype="4" fill="hold" grpId="0" nodeType="afterEffect">
                                  <p:stCondLst>
                                    <p:cond delay="0"/>
                                  </p:stCondLst>
                                  <p:childTnLst>
                                    <p:set>
                                      <p:cBhvr>
                                        <p:cTn id="112" dur="1" fill="hold">
                                          <p:stCondLst>
                                            <p:cond delay="0"/>
                                          </p:stCondLst>
                                        </p:cTn>
                                        <p:tgtEl>
                                          <p:spTgt spid="13"/>
                                        </p:tgtEl>
                                        <p:attrNameLst>
                                          <p:attrName>style.visibility</p:attrName>
                                        </p:attrNameLst>
                                      </p:cBhvr>
                                      <p:to>
                                        <p:strVal val="visible"/>
                                      </p:to>
                                    </p:set>
                                    <p:animEffect transition="in" filter="wipe(down)">
                                      <p:cBhvr>
                                        <p:cTn id="113" dur="500"/>
                                        <p:tgtEl>
                                          <p:spTgt spid="13"/>
                                        </p:tgtEl>
                                      </p:cBhvr>
                                    </p:animEffect>
                                  </p:childTnLst>
                                </p:cTn>
                              </p:par>
                              <p:par>
                                <p:cTn id="114" presetID="22" presetClass="entr" presetSubtype="4" fill="hold" grpId="0" nodeType="withEffect">
                                  <p:stCondLst>
                                    <p:cond delay="0"/>
                                  </p:stCondLst>
                                  <p:childTnLst>
                                    <p:set>
                                      <p:cBhvr>
                                        <p:cTn id="115" dur="1" fill="hold">
                                          <p:stCondLst>
                                            <p:cond delay="0"/>
                                          </p:stCondLst>
                                        </p:cTn>
                                        <p:tgtEl>
                                          <p:spTgt spid="24"/>
                                        </p:tgtEl>
                                        <p:attrNameLst>
                                          <p:attrName>style.visibility</p:attrName>
                                        </p:attrNameLst>
                                      </p:cBhvr>
                                      <p:to>
                                        <p:strVal val="visible"/>
                                      </p:to>
                                    </p:set>
                                    <p:animEffect transition="in" filter="wipe(down)">
                                      <p:cBhvr>
                                        <p:cTn id="116" dur="500"/>
                                        <p:tgtEl>
                                          <p:spTgt spid="24"/>
                                        </p:tgtEl>
                                      </p:cBhvr>
                                    </p:animEffect>
                                  </p:childTnLst>
                                </p:cTn>
                              </p:par>
                              <p:par>
                                <p:cTn id="117" presetID="22" presetClass="entr" presetSubtype="4" fill="hold" grpId="0" nodeType="withEffect">
                                  <p:stCondLst>
                                    <p:cond delay="0"/>
                                  </p:stCondLst>
                                  <p:childTnLst>
                                    <p:set>
                                      <p:cBhvr>
                                        <p:cTn id="118" dur="1" fill="hold">
                                          <p:stCondLst>
                                            <p:cond delay="0"/>
                                          </p:stCondLst>
                                        </p:cTn>
                                        <p:tgtEl>
                                          <p:spTgt spid="25"/>
                                        </p:tgtEl>
                                        <p:attrNameLst>
                                          <p:attrName>style.visibility</p:attrName>
                                        </p:attrNameLst>
                                      </p:cBhvr>
                                      <p:to>
                                        <p:strVal val="visible"/>
                                      </p:to>
                                    </p:set>
                                    <p:animEffect transition="in" filter="wipe(down)">
                                      <p:cBhvr>
                                        <p:cTn id="119" dur="500"/>
                                        <p:tgtEl>
                                          <p:spTgt spid="25"/>
                                        </p:tgtEl>
                                      </p:cBhvr>
                                    </p:animEffect>
                                  </p:childTnLst>
                                </p:cTn>
                              </p:par>
                              <p:par>
                                <p:cTn id="120" presetID="22" presetClass="entr" presetSubtype="4" fill="hold" grpId="0" nodeType="withEffect">
                                  <p:stCondLst>
                                    <p:cond delay="0"/>
                                  </p:stCondLst>
                                  <p:childTnLst>
                                    <p:set>
                                      <p:cBhvr>
                                        <p:cTn id="121" dur="1" fill="hold">
                                          <p:stCondLst>
                                            <p:cond delay="0"/>
                                          </p:stCondLst>
                                        </p:cTn>
                                        <p:tgtEl>
                                          <p:spTgt spid="26"/>
                                        </p:tgtEl>
                                        <p:attrNameLst>
                                          <p:attrName>style.visibility</p:attrName>
                                        </p:attrNameLst>
                                      </p:cBhvr>
                                      <p:to>
                                        <p:strVal val="visible"/>
                                      </p:to>
                                    </p:set>
                                    <p:animEffect transition="in" filter="wipe(down)">
                                      <p:cBhvr>
                                        <p:cTn id="122" dur="500"/>
                                        <p:tgtEl>
                                          <p:spTgt spid="26"/>
                                        </p:tgtEl>
                                      </p:cBhvr>
                                    </p:animEffect>
                                  </p:childTnLst>
                                </p:cTn>
                              </p:par>
                              <p:par>
                                <p:cTn id="123" presetID="22" presetClass="entr" presetSubtype="4" fill="hold" grpId="0" nodeType="withEffect">
                                  <p:stCondLst>
                                    <p:cond delay="0"/>
                                  </p:stCondLst>
                                  <p:childTnLst>
                                    <p:set>
                                      <p:cBhvr>
                                        <p:cTn id="124" dur="1" fill="hold">
                                          <p:stCondLst>
                                            <p:cond delay="0"/>
                                          </p:stCondLst>
                                        </p:cTn>
                                        <p:tgtEl>
                                          <p:spTgt spid="27"/>
                                        </p:tgtEl>
                                        <p:attrNameLst>
                                          <p:attrName>style.visibility</p:attrName>
                                        </p:attrNameLst>
                                      </p:cBhvr>
                                      <p:to>
                                        <p:strVal val="visible"/>
                                      </p:to>
                                    </p:set>
                                    <p:animEffect transition="in" filter="wipe(down)">
                                      <p:cBhvr>
                                        <p:cTn id="125" dur="500"/>
                                        <p:tgtEl>
                                          <p:spTgt spid="27"/>
                                        </p:tgtEl>
                                      </p:cBhvr>
                                    </p:animEffect>
                                  </p:childTnLst>
                                </p:cTn>
                              </p:par>
                            </p:childTnLst>
                          </p:cTn>
                        </p:par>
                        <p:par>
                          <p:cTn id="126" fill="hold">
                            <p:stCondLst>
                              <p:cond delay="3400"/>
                            </p:stCondLst>
                            <p:childTnLst>
                              <p:par>
                                <p:cTn id="127" presetID="22" presetClass="entr" presetSubtype="4" fill="hold" grpId="0" nodeType="afterEffect">
                                  <p:stCondLst>
                                    <p:cond delay="0"/>
                                  </p:stCondLst>
                                  <p:childTnLst>
                                    <p:set>
                                      <p:cBhvr>
                                        <p:cTn id="128" dur="1" fill="hold">
                                          <p:stCondLst>
                                            <p:cond delay="0"/>
                                          </p:stCondLst>
                                        </p:cTn>
                                        <p:tgtEl>
                                          <p:spTgt spid="41"/>
                                        </p:tgtEl>
                                        <p:attrNameLst>
                                          <p:attrName>style.visibility</p:attrName>
                                        </p:attrNameLst>
                                      </p:cBhvr>
                                      <p:to>
                                        <p:strVal val="visible"/>
                                      </p:to>
                                    </p:set>
                                    <p:animEffect transition="in" filter="wipe(down)">
                                      <p:cBhvr>
                                        <p:cTn id="129" dur="250"/>
                                        <p:tgtEl>
                                          <p:spTgt spid="41"/>
                                        </p:tgtEl>
                                      </p:cBhvr>
                                    </p:animEffect>
                                  </p:childTnLst>
                                </p:cTn>
                              </p:par>
                              <p:par>
                                <p:cTn id="130" presetID="22" presetClass="entr" presetSubtype="8" fill="hold" grpId="0" nodeType="withEffect">
                                  <p:stCondLst>
                                    <p:cond delay="0"/>
                                  </p:stCondLst>
                                  <p:childTnLst>
                                    <p:set>
                                      <p:cBhvr>
                                        <p:cTn id="131" dur="1" fill="hold">
                                          <p:stCondLst>
                                            <p:cond delay="0"/>
                                          </p:stCondLst>
                                        </p:cTn>
                                        <p:tgtEl>
                                          <p:spTgt spid="42"/>
                                        </p:tgtEl>
                                        <p:attrNameLst>
                                          <p:attrName>style.visibility</p:attrName>
                                        </p:attrNameLst>
                                      </p:cBhvr>
                                      <p:to>
                                        <p:strVal val="visible"/>
                                      </p:to>
                                    </p:set>
                                    <p:animEffect transition="in" filter="wipe(left)">
                                      <p:cBhvr>
                                        <p:cTn id="132" dur="250"/>
                                        <p:tgtEl>
                                          <p:spTgt spid="42"/>
                                        </p:tgtEl>
                                      </p:cBhvr>
                                    </p:animEffect>
                                  </p:childTnLst>
                                </p:cTn>
                              </p:par>
                              <p:par>
                                <p:cTn id="133" presetID="22" presetClass="entr" presetSubtype="8" fill="hold" grpId="1" nodeType="withEffect">
                                  <p:stCondLst>
                                    <p:cond delay="0"/>
                                  </p:stCondLst>
                                  <p:childTnLst>
                                    <p:set>
                                      <p:cBhvr>
                                        <p:cTn id="134" dur="1" fill="hold">
                                          <p:stCondLst>
                                            <p:cond delay="0"/>
                                          </p:stCondLst>
                                        </p:cTn>
                                        <p:tgtEl>
                                          <p:spTgt spid="43"/>
                                        </p:tgtEl>
                                        <p:attrNameLst>
                                          <p:attrName>style.visibility</p:attrName>
                                        </p:attrNameLst>
                                      </p:cBhvr>
                                      <p:to>
                                        <p:strVal val="visible"/>
                                      </p:to>
                                    </p:set>
                                    <p:animEffect transition="in" filter="wipe(left)">
                                      <p:cBhvr>
                                        <p:cTn id="135" dur="250"/>
                                        <p:tgtEl>
                                          <p:spTgt spid="43"/>
                                        </p:tgtEl>
                                      </p:cBhvr>
                                    </p:animEffect>
                                  </p:childTnLst>
                                </p:cTn>
                              </p:par>
                              <p:par>
                                <p:cTn id="136" presetID="26" presetClass="emph" presetSubtype="0" fill="hold" grpId="2" nodeType="withEffect">
                                  <p:stCondLst>
                                    <p:cond delay="0"/>
                                  </p:stCondLst>
                                  <p:childTnLst>
                                    <p:animEffect transition="out" filter="fade">
                                      <p:cBhvr>
                                        <p:cTn id="137" dur="250" tmFilter="0, 0; .2, .5; .8, .5; 1, 0"/>
                                        <p:tgtEl>
                                          <p:spTgt spid="43"/>
                                        </p:tgtEl>
                                      </p:cBhvr>
                                    </p:animEffect>
                                    <p:animScale>
                                      <p:cBhvr>
                                        <p:cTn id="138" dur="125" autoRev="1" fill="hold"/>
                                        <p:tgtEl>
                                          <p:spTgt spid="43"/>
                                        </p:tgtEl>
                                      </p:cBhvr>
                                      <p:by x="105000" y="105000"/>
                                    </p:animScale>
                                  </p:childTnLst>
                                </p:cTn>
                              </p:par>
                              <p:par>
                                <p:cTn id="139" presetID="63" presetClass="path" presetSubtype="0" accel="50000" decel="50000" fill="hold" grpId="0" nodeType="withEffect">
                                  <p:stCondLst>
                                    <p:cond delay="0"/>
                                  </p:stCondLst>
                                  <p:childTnLst>
                                    <p:animMotion origin="layout" path="M 1.45833E-6 -7.40741E-7 L 0.38203 -7.40741E-7 " pathEditMode="relative" rAng="0" ptsTypes="AA">
                                      <p:cBhvr>
                                        <p:cTn id="140" dur="750" fill="hold"/>
                                        <p:tgtEl>
                                          <p:spTgt spid="43"/>
                                        </p:tgtEl>
                                        <p:attrNameLst>
                                          <p:attrName>ppt_x</p:attrName>
                                          <p:attrName>ppt_y</p:attrName>
                                        </p:attrNameLst>
                                      </p:cBhvr>
                                      <p:rCtr x="19102"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7" grpId="0"/>
      <p:bldP spid="7" grpId="0" animBg="1"/>
      <p:bldP spid="13" grpId="0" animBg="1"/>
      <p:bldP spid="24" grpId="0" animBg="1"/>
      <p:bldP spid="25" grpId="0" animBg="1"/>
      <p:bldP spid="26" grpId="0" animBg="1"/>
      <p:bldP spid="27" grpId="0" animBg="1"/>
      <p:bldP spid="15" grpId="0"/>
      <p:bldP spid="29" grpId="0"/>
      <p:bldP spid="30" grpId="0"/>
      <p:bldP spid="31" grpId="0"/>
      <p:bldP spid="32" grpId="0"/>
      <p:bldP spid="33" grpId="0"/>
      <p:bldP spid="34" grpId="0"/>
      <p:bldP spid="35" grpId="0"/>
      <p:bldP spid="36" grpId="0"/>
      <p:bldP spid="38" grpId="0"/>
      <p:bldP spid="39" grpId="0"/>
      <p:bldP spid="40" grpId="0"/>
      <p:bldP spid="41" grpId="0"/>
      <p:bldP spid="42" grpId="0"/>
      <p:bldP spid="43" grpId="0" animBg="1"/>
      <p:bldP spid="43" grpId="1" animBg="1"/>
      <p:bldP spid="43" grpId="2"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0" y="0"/>
            <a:ext cx="12192000" cy="624114"/>
          </a:xfrm>
          <a:prstGeom prst="rect">
            <a:avLst/>
          </a:prstGeom>
          <a:solidFill>
            <a:srgbClr val="3C5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TextBox 3"/>
          <p:cNvSpPr txBox="1"/>
          <p:nvPr/>
        </p:nvSpPr>
        <p:spPr>
          <a:xfrm>
            <a:off x="370112" y="39339"/>
            <a:ext cx="11321144" cy="584775"/>
          </a:xfrm>
          <a:prstGeom prst="rect">
            <a:avLst/>
          </a:prstGeom>
          <a:noFill/>
        </p:spPr>
        <p:txBody>
          <a:bodyPr wrap="square" rtlCol="0">
            <a:spAutoFit/>
          </a:bodyPr>
          <a:lstStyle/>
          <a:p>
            <a:r>
              <a:rPr lang="uk-UA" sz="3200" b="1" dirty="0">
                <a:solidFill>
                  <a:schemeClr val="bg1"/>
                </a:solidFill>
                <a:latin typeface="Tahoma" panose="020B0604030504040204" pitchFamily="34" charset="0"/>
                <a:ea typeface="Tahoma" panose="020B0604030504040204" pitchFamily="34" charset="0"/>
                <a:cs typeface="Tahoma" panose="020B0604030504040204" pitchFamily="34" charset="0"/>
              </a:rPr>
              <a:t>Розв’язуємо гуртом</a:t>
            </a:r>
            <a:endParaRPr lang="ru-RU" sz="3200" b="1"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37" name="TextBox 36"/>
          <p:cNvSpPr txBox="1"/>
          <p:nvPr/>
        </p:nvSpPr>
        <p:spPr>
          <a:xfrm>
            <a:off x="700924" y="752775"/>
            <a:ext cx="944996" cy="769441"/>
          </a:xfrm>
          <a:prstGeom prst="rect">
            <a:avLst/>
          </a:prstGeom>
          <a:noFill/>
        </p:spPr>
        <p:txBody>
          <a:bodyPr wrap="square" rtlCol="0">
            <a:spAutoFit/>
          </a:bodyPr>
          <a:lstStyle/>
          <a:p>
            <a:pPr algn="ctr"/>
            <a:r>
              <a:rPr lang="uk-UA" sz="4400" b="1" dirty="0">
                <a:solidFill>
                  <a:srgbClr val="2B5666"/>
                </a:solidFill>
                <a:latin typeface="Tahoma" panose="020B0604030504040204" pitchFamily="34" charset="0"/>
                <a:ea typeface="Tahoma" panose="020B0604030504040204" pitchFamily="34" charset="0"/>
                <a:cs typeface="Tahoma" panose="020B0604030504040204" pitchFamily="34" charset="0"/>
              </a:rPr>
              <a:t>8</a:t>
            </a:r>
            <a:endParaRPr lang="uk-UA" sz="4000" b="1" kern="1200" dirty="0">
              <a:solidFill>
                <a:srgbClr val="2B5666"/>
              </a:solidFill>
              <a:latin typeface="Tahoma" panose="020B0604030504040204" pitchFamily="34" charset="0"/>
              <a:ea typeface="Tahoma" panose="020B0604030504040204" pitchFamily="34" charset="0"/>
              <a:cs typeface="Tahoma" panose="020B0604030504040204" pitchFamily="34" charset="0"/>
            </a:endParaRPr>
          </a:p>
        </p:txBody>
      </p:sp>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687" y="696934"/>
            <a:ext cx="959338" cy="881122"/>
          </a:xfrm>
          <a:prstGeom prst="rect">
            <a:avLst/>
          </a:prstGeom>
        </p:spPr>
      </p:pic>
      <p:sp>
        <p:nvSpPr>
          <p:cNvPr id="7" name="Прямоугольник 7"/>
          <p:cNvSpPr/>
          <p:nvPr/>
        </p:nvSpPr>
        <p:spPr>
          <a:xfrm>
            <a:off x="6607277" y="1809391"/>
            <a:ext cx="5584723" cy="4401205"/>
          </a:xfrm>
          <a:prstGeom prst="rect">
            <a:avLst/>
          </a:prstGeom>
          <a:solidFill>
            <a:srgbClr val="2B5666"/>
          </a:solidFill>
          <a:ln>
            <a:noFill/>
          </a:ln>
          <a:effectLst/>
        </p:spPr>
        <p:style>
          <a:lnRef idx="3">
            <a:schemeClr val="lt1"/>
          </a:lnRef>
          <a:fillRef idx="1">
            <a:schemeClr val="accent6"/>
          </a:fillRef>
          <a:effectRef idx="1">
            <a:schemeClr val="accent6"/>
          </a:effectRef>
          <a:fontRef idx="minor">
            <a:schemeClr val="lt1"/>
          </a:fontRef>
        </p:style>
        <p:txBody>
          <a:bodyPr wrap="square">
            <a:spAutoFit/>
          </a:bodyPr>
          <a:lstStyle/>
          <a:p>
            <a:pPr algn="ctr"/>
            <a:r>
              <a:rPr lang="uk-UA" sz="2800" b="1" dirty="0">
                <a:latin typeface="Tahoma" panose="020B0604030504040204" pitchFamily="34" charset="0"/>
                <a:ea typeface="Tahoma" panose="020B0604030504040204" pitchFamily="34" charset="0"/>
                <a:cs typeface="Tahoma" panose="020B0604030504040204" pitchFamily="34" charset="0"/>
              </a:rPr>
              <a:t>На рисунку зображено полігон частот певного ряду даних, на якому по осі абсцис відмічені елементи цього ряду, а по осі ординат – їхні частоти. Установіть відповідність між характеристикою (1-4) цього ряду та її числовим значенням (А-Д)</a:t>
            </a:r>
          </a:p>
        </p:txBody>
      </p:sp>
      <p:cxnSp>
        <p:nvCxnSpPr>
          <p:cNvPr id="11" name="Пряма сполучна лінія 10">
            <a:extLst>
              <a:ext uri="{FF2B5EF4-FFF2-40B4-BE49-F238E27FC236}">
                <a16:creationId xmlns:a16="http://schemas.microsoft.com/office/drawing/2014/main" id="{2026361F-B605-4550-90B6-171F0B70A2E1}"/>
              </a:ext>
            </a:extLst>
          </p:cNvPr>
          <p:cNvCxnSpPr>
            <a:cxnSpLocks/>
          </p:cNvCxnSpPr>
          <p:nvPr/>
        </p:nvCxnSpPr>
        <p:spPr>
          <a:xfrm flipV="1">
            <a:off x="835844" y="1744611"/>
            <a:ext cx="0" cy="4734753"/>
          </a:xfrm>
          <a:prstGeom prst="line">
            <a:avLst/>
          </a:prstGeom>
          <a:ln w="28575">
            <a:solidFill>
              <a:srgbClr val="3C5A59"/>
            </a:solidFill>
            <a:tailEnd type="triangle"/>
          </a:ln>
        </p:spPr>
        <p:style>
          <a:lnRef idx="1">
            <a:schemeClr val="accent1"/>
          </a:lnRef>
          <a:fillRef idx="0">
            <a:schemeClr val="accent1"/>
          </a:fillRef>
          <a:effectRef idx="0">
            <a:schemeClr val="accent1"/>
          </a:effectRef>
          <a:fontRef idx="minor">
            <a:schemeClr val="tx1"/>
          </a:fontRef>
        </p:style>
      </p:cxnSp>
      <p:cxnSp>
        <p:nvCxnSpPr>
          <p:cNvPr id="12" name="Пряма сполучна лінія 11">
            <a:extLst>
              <a:ext uri="{FF2B5EF4-FFF2-40B4-BE49-F238E27FC236}">
                <a16:creationId xmlns:a16="http://schemas.microsoft.com/office/drawing/2014/main" id="{C9F2E181-C9BC-416F-B33A-21B715FF9B29}"/>
              </a:ext>
            </a:extLst>
          </p:cNvPr>
          <p:cNvCxnSpPr>
            <a:cxnSpLocks/>
          </p:cNvCxnSpPr>
          <p:nvPr/>
        </p:nvCxnSpPr>
        <p:spPr>
          <a:xfrm>
            <a:off x="370112" y="6041309"/>
            <a:ext cx="5871939" cy="0"/>
          </a:xfrm>
          <a:prstGeom prst="line">
            <a:avLst/>
          </a:prstGeom>
          <a:ln w="28575">
            <a:solidFill>
              <a:srgbClr val="3C5A59"/>
            </a:solidFill>
            <a:tailEnd type="triangle"/>
          </a:ln>
        </p:spPr>
        <p:style>
          <a:lnRef idx="1">
            <a:schemeClr val="accent1"/>
          </a:lnRef>
          <a:fillRef idx="0">
            <a:schemeClr val="accent1"/>
          </a:fillRef>
          <a:effectRef idx="0">
            <a:schemeClr val="accent1"/>
          </a:effectRef>
          <a:fontRef idx="minor">
            <a:schemeClr val="tx1"/>
          </a:fontRef>
        </p:style>
      </p:cxnSp>
      <p:cxnSp>
        <p:nvCxnSpPr>
          <p:cNvPr id="13" name="Пряма сполучна лінія 12">
            <a:extLst>
              <a:ext uri="{FF2B5EF4-FFF2-40B4-BE49-F238E27FC236}">
                <a16:creationId xmlns:a16="http://schemas.microsoft.com/office/drawing/2014/main" id="{D291632E-FBA3-4C02-93CF-FDEB78438E92}"/>
              </a:ext>
            </a:extLst>
          </p:cNvPr>
          <p:cNvCxnSpPr>
            <a:cxnSpLocks/>
          </p:cNvCxnSpPr>
          <p:nvPr/>
        </p:nvCxnSpPr>
        <p:spPr>
          <a:xfrm flipH="1">
            <a:off x="835845" y="5526959"/>
            <a:ext cx="5406205" cy="0"/>
          </a:xfrm>
          <a:prstGeom prst="line">
            <a:avLst/>
          </a:prstGeom>
          <a:ln w="19050">
            <a:solidFill>
              <a:srgbClr val="3C5A59"/>
            </a:solidFill>
          </a:ln>
        </p:spPr>
        <p:style>
          <a:lnRef idx="1">
            <a:schemeClr val="accent1"/>
          </a:lnRef>
          <a:fillRef idx="0">
            <a:schemeClr val="accent1"/>
          </a:fillRef>
          <a:effectRef idx="0">
            <a:schemeClr val="accent1"/>
          </a:effectRef>
          <a:fontRef idx="minor">
            <a:schemeClr val="tx1"/>
          </a:fontRef>
        </p:style>
      </p:cxnSp>
      <p:cxnSp>
        <p:nvCxnSpPr>
          <p:cNvPr id="14" name="Пряма сполучна лінія 13">
            <a:extLst>
              <a:ext uri="{FF2B5EF4-FFF2-40B4-BE49-F238E27FC236}">
                <a16:creationId xmlns:a16="http://schemas.microsoft.com/office/drawing/2014/main" id="{CD38BFFA-9745-4385-8E2A-459E1B730B1B}"/>
              </a:ext>
            </a:extLst>
          </p:cNvPr>
          <p:cNvCxnSpPr>
            <a:cxnSpLocks/>
          </p:cNvCxnSpPr>
          <p:nvPr/>
        </p:nvCxnSpPr>
        <p:spPr>
          <a:xfrm flipH="1">
            <a:off x="835845" y="5018959"/>
            <a:ext cx="5406205" cy="0"/>
          </a:xfrm>
          <a:prstGeom prst="line">
            <a:avLst/>
          </a:prstGeom>
          <a:ln w="19050">
            <a:solidFill>
              <a:srgbClr val="3C5A59"/>
            </a:solidFill>
          </a:ln>
        </p:spPr>
        <p:style>
          <a:lnRef idx="1">
            <a:schemeClr val="accent1"/>
          </a:lnRef>
          <a:fillRef idx="0">
            <a:schemeClr val="accent1"/>
          </a:fillRef>
          <a:effectRef idx="0">
            <a:schemeClr val="accent1"/>
          </a:effectRef>
          <a:fontRef idx="minor">
            <a:schemeClr val="tx1"/>
          </a:fontRef>
        </p:style>
      </p:cxnSp>
      <p:cxnSp>
        <p:nvCxnSpPr>
          <p:cNvPr id="15" name="Пряма сполучна лінія 14">
            <a:extLst>
              <a:ext uri="{FF2B5EF4-FFF2-40B4-BE49-F238E27FC236}">
                <a16:creationId xmlns:a16="http://schemas.microsoft.com/office/drawing/2014/main" id="{F70FB7A5-EF61-4E16-A189-ED5D0C2CC916}"/>
              </a:ext>
            </a:extLst>
          </p:cNvPr>
          <p:cNvCxnSpPr>
            <a:cxnSpLocks/>
          </p:cNvCxnSpPr>
          <p:nvPr/>
        </p:nvCxnSpPr>
        <p:spPr>
          <a:xfrm flipH="1">
            <a:off x="835845" y="4504609"/>
            <a:ext cx="5406205" cy="0"/>
          </a:xfrm>
          <a:prstGeom prst="line">
            <a:avLst/>
          </a:prstGeom>
          <a:ln w="19050">
            <a:solidFill>
              <a:srgbClr val="3C5A59"/>
            </a:solidFill>
          </a:ln>
        </p:spPr>
        <p:style>
          <a:lnRef idx="1">
            <a:schemeClr val="accent1"/>
          </a:lnRef>
          <a:fillRef idx="0">
            <a:schemeClr val="accent1"/>
          </a:fillRef>
          <a:effectRef idx="0">
            <a:schemeClr val="accent1"/>
          </a:effectRef>
          <a:fontRef idx="minor">
            <a:schemeClr val="tx1"/>
          </a:fontRef>
        </p:style>
      </p:cxnSp>
      <p:cxnSp>
        <p:nvCxnSpPr>
          <p:cNvPr id="16" name="Пряма сполучна лінія 15">
            <a:extLst>
              <a:ext uri="{FF2B5EF4-FFF2-40B4-BE49-F238E27FC236}">
                <a16:creationId xmlns:a16="http://schemas.microsoft.com/office/drawing/2014/main" id="{62AF5BF2-6BF5-45FD-BADC-F3DC3F35CC86}"/>
              </a:ext>
            </a:extLst>
          </p:cNvPr>
          <p:cNvCxnSpPr>
            <a:cxnSpLocks/>
          </p:cNvCxnSpPr>
          <p:nvPr/>
        </p:nvCxnSpPr>
        <p:spPr>
          <a:xfrm flipH="1">
            <a:off x="835844" y="3991529"/>
            <a:ext cx="5406205" cy="0"/>
          </a:xfrm>
          <a:prstGeom prst="line">
            <a:avLst/>
          </a:prstGeom>
          <a:ln w="19050">
            <a:solidFill>
              <a:srgbClr val="3C5A59"/>
            </a:solidFill>
          </a:ln>
        </p:spPr>
        <p:style>
          <a:lnRef idx="1">
            <a:schemeClr val="accent1"/>
          </a:lnRef>
          <a:fillRef idx="0">
            <a:schemeClr val="accent1"/>
          </a:fillRef>
          <a:effectRef idx="0">
            <a:schemeClr val="accent1"/>
          </a:effectRef>
          <a:fontRef idx="minor">
            <a:schemeClr val="tx1"/>
          </a:fontRef>
        </p:style>
      </p:cxnSp>
      <p:cxnSp>
        <p:nvCxnSpPr>
          <p:cNvPr id="17" name="Пряма сполучна лінія 16">
            <a:extLst>
              <a:ext uri="{FF2B5EF4-FFF2-40B4-BE49-F238E27FC236}">
                <a16:creationId xmlns:a16="http://schemas.microsoft.com/office/drawing/2014/main" id="{3FF67423-4BAD-4D98-8253-125FCF4F1903}"/>
              </a:ext>
            </a:extLst>
          </p:cNvPr>
          <p:cNvCxnSpPr>
            <a:cxnSpLocks/>
          </p:cNvCxnSpPr>
          <p:nvPr/>
        </p:nvCxnSpPr>
        <p:spPr>
          <a:xfrm flipH="1">
            <a:off x="835843" y="3483529"/>
            <a:ext cx="5406205" cy="0"/>
          </a:xfrm>
          <a:prstGeom prst="line">
            <a:avLst/>
          </a:prstGeom>
          <a:ln w="19050">
            <a:solidFill>
              <a:srgbClr val="3C5A59"/>
            </a:solidFill>
          </a:ln>
        </p:spPr>
        <p:style>
          <a:lnRef idx="1">
            <a:schemeClr val="accent1"/>
          </a:lnRef>
          <a:fillRef idx="0">
            <a:schemeClr val="accent1"/>
          </a:fillRef>
          <a:effectRef idx="0">
            <a:schemeClr val="accent1"/>
          </a:effectRef>
          <a:fontRef idx="minor">
            <a:schemeClr val="tx1"/>
          </a:fontRef>
        </p:style>
      </p:cxnSp>
      <p:cxnSp>
        <p:nvCxnSpPr>
          <p:cNvPr id="18" name="Пряма сполучна лінія 17">
            <a:extLst>
              <a:ext uri="{FF2B5EF4-FFF2-40B4-BE49-F238E27FC236}">
                <a16:creationId xmlns:a16="http://schemas.microsoft.com/office/drawing/2014/main" id="{FFA0AE2C-7F2A-4A9E-A307-3EBE01A638C5}"/>
              </a:ext>
            </a:extLst>
          </p:cNvPr>
          <p:cNvCxnSpPr>
            <a:cxnSpLocks/>
          </p:cNvCxnSpPr>
          <p:nvPr/>
        </p:nvCxnSpPr>
        <p:spPr>
          <a:xfrm flipH="1">
            <a:off x="835843" y="2975529"/>
            <a:ext cx="5406205" cy="0"/>
          </a:xfrm>
          <a:prstGeom prst="line">
            <a:avLst/>
          </a:prstGeom>
          <a:ln w="19050">
            <a:solidFill>
              <a:srgbClr val="3C5A59"/>
            </a:solidFill>
          </a:ln>
        </p:spPr>
        <p:style>
          <a:lnRef idx="1">
            <a:schemeClr val="accent1"/>
          </a:lnRef>
          <a:fillRef idx="0">
            <a:schemeClr val="accent1"/>
          </a:fillRef>
          <a:effectRef idx="0">
            <a:schemeClr val="accent1"/>
          </a:effectRef>
          <a:fontRef idx="minor">
            <a:schemeClr val="tx1"/>
          </a:fontRef>
        </p:style>
      </p:cxnSp>
      <p:cxnSp>
        <p:nvCxnSpPr>
          <p:cNvPr id="19" name="Пряма сполучна лінія 18">
            <a:extLst>
              <a:ext uri="{FF2B5EF4-FFF2-40B4-BE49-F238E27FC236}">
                <a16:creationId xmlns:a16="http://schemas.microsoft.com/office/drawing/2014/main" id="{F5EAC7DF-DD01-442E-9B03-43AEEF9FE952}"/>
              </a:ext>
            </a:extLst>
          </p:cNvPr>
          <p:cNvCxnSpPr>
            <a:cxnSpLocks/>
          </p:cNvCxnSpPr>
          <p:nvPr/>
        </p:nvCxnSpPr>
        <p:spPr>
          <a:xfrm flipH="1">
            <a:off x="835843" y="2462449"/>
            <a:ext cx="5406205" cy="0"/>
          </a:xfrm>
          <a:prstGeom prst="line">
            <a:avLst/>
          </a:prstGeom>
          <a:ln w="19050">
            <a:solidFill>
              <a:srgbClr val="3C5A59"/>
            </a:solidFill>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4AD7459C-2ABB-49E8-8DA2-E9220FCF727A}"/>
              </a:ext>
            </a:extLst>
          </p:cNvPr>
          <p:cNvSpPr txBox="1"/>
          <p:nvPr/>
        </p:nvSpPr>
        <p:spPr>
          <a:xfrm>
            <a:off x="402812" y="5289776"/>
            <a:ext cx="394636" cy="461665"/>
          </a:xfrm>
          <a:prstGeom prst="rect">
            <a:avLst/>
          </a:prstGeom>
          <a:noFill/>
        </p:spPr>
        <p:txBody>
          <a:bodyPr wrap="square" rtlCol="0">
            <a:spAutoFit/>
          </a:bodyPr>
          <a:lstStyle/>
          <a:p>
            <a:r>
              <a:rPr lang="en-US" sz="2400" b="1" dirty="0">
                <a:solidFill>
                  <a:srgbClr val="3C5A59"/>
                </a:solidFill>
                <a:latin typeface="Tahoma" panose="020B0604030504040204" pitchFamily="34" charset="0"/>
                <a:ea typeface="Tahoma" panose="020B0604030504040204" pitchFamily="34" charset="0"/>
                <a:cs typeface="Tahoma" panose="020B0604030504040204" pitchFamily="34" charset="0"/>
              </a:rPr>
              <a:t>1</a:t>
            </a:r>
            <a:endParaRPr lang="uk-UA" b="1" dirty="0">
              <a:solidFill>
                <a:srgbClr val="3C5A59"/>
              </a:solidFill>
              <a:latin typeface="Tahoma" panose="020B0604030504040204" pitchFamily="34" charset="0"/>
              <a:ea typeface="Tahoma" panose="020B0604030504040204" pitchFamily="34" charset="0"/>
              <a:cs typeface="Tahoma" panose="020B0604030504040204" pitchFamily="34" charset="0"/>
            </a:endParaRPr>
          </a:p>
        </p:txBody>
      </p:sp>
      <p:sp>
        <p:nvSpPr>
          <p:cNvPr id="27" name="TextBox 26">
            <a:extLst>
              <a:ext uri="{FF2B5EF4-FFF2-40B4-BE49-F238E27FC236}">
                <a16:creationId xmlns:a16="http://schemas.microsoft.com/office/drawing/2014/main" id="{A17B2C89-5B1D-4381-A320-1652EB21599D}"/>
              </a:ext>
            </a:extLst>
          </p:cNvPr>
          <p:cNvSpPr txBox="1"/>
          <p:nvPr/>
        </p:nvSpPr>
        <p:spPr>
          <a:xfrm>
            <a:off x="397140" y="4791409"/>
            <a:ext cx="394636" cy="461665"/>
          </a:xfrm>
          <a:prstGeom prst="rect">
            <a:avLst/>
          </a:prstGeom>
          <a:noFill/>
        </p:spPr>
        <p:txBody>
          <a:bodyPr wrap="square" rtlCol="0">
            <a:spAutoFit/>
          </a:bodyPr>
          <a:lstStyle/>
          <a:p>
            <a:r>
              <a:rPr lang="en-US" sz="2400" b="1" dirty="0">
                <a:solidFill>
                  <a:srgbClr val="3C5A59"/>
                </a:solidFill>
                <a:latin typeface="Tahoma" panose="020B0604030504040204" pitchFamily="34" charset="0"/>
                <a:ea typeface="Tahoma" panose="020B0604030504040204" pitchFamily="34" charset="0"/>
                <a:cs typeface="Tahoma" panose="020B0604030504040204" pitchFamily="34" charset="0"/>
              </a:rPr>
              <a:t>2</a:t>
            </a:r>
            <a:endParaRPr lang="uk-UA" b="1" dirty="0">
              <a:solidFill>
                <a:srgbClr val="3C5A59"/>
              </a:solidFill>
              <a:latin typeface="Tahoma" panose="020B0604030504040204" pitchFamily="34" charset="0"/>
              <a:ea typeface="Tahoma" panose="020B0604030504040204" pitchFamily="34" charset="0"/>
              <a:cs typeface="Tahoma" panose="020B0604030504040204" pitchFamily="34" charset="0"/>
            </a:endParaRPr>
          </a:p>
        </p:txBody>
      </p:sp>
      <p:sp>
        <p:nvSpPr>
          <p:cNvPr id="28" name="TextBox 27">
            <a:extLst>
              <a:ext uri="{FF2B5EF4-FFF2-40B4-BE49-F238E27FC236}">
                <a16:creationId xmlns:a16="http://schemas.microsoft.com/office/drawing/2014/main" id="{75796AE3-8C2E-4F4E-8D20-FF6AEC7DD849}"/>
              </a:ext>
            </a:extLst>
          </p:cNvPr>
          <p:cNvSpPr txBox="1"/>
          <p:nvPr/>
        </p:nvSpPr>
        <p:spPr>
          <a:xfrm>
            <a:off x="402812" y="4293042"/>
            <a:ext cx="394636" cy="461665"/>
          </a:xfrm>
          <a:prstGeom prst="rect">
            <a:avLst/>
          </a:prstGeom>
          <a:noFill/>
        </p:spPr>
        <p:txBody>
          <a:bodyPr wrap="square" rtlCol="0">
            <a:spAutoFit/>
          </a:bodyPr>
          <a:lstStyle/>
          <a:p>
            <a:r>
              <a:rPr lang="en-US" sz="2400" b="1" dirty="0">
                <a:solidFill>
                  <a:srgbClr val="3C5A59"/>
                </a:solidFill>
                <a:latin typeface="Tahoma" panose="020B0604030504040204" pitchFamily="34" charset="0"/>
                <a:ea typeface="Tahoma" panose="020B0604030504040204" pitchFamily="34" charset="0"/>
                <a:cs typeface="Tahoma" panose="020B0604030504040204" pitchFamily="34" charset="0"/>
              </a:rPr>
              <a:t>3</a:t>
            </a:r>
            <a:endParaRPr lang="uk-UA" b="1" dirty="0">
              <a:solidFill>
                <a:srgbClr val="3C5A59"/>
              </a:solidFill>
              <a:latin typeface="Tahoma" panose="020B0604030504040204" pitchFamily="34" charset="0"/>
              <a:ea typeface="Tahoma" panose="020B0604030504040204" pitchFamily="34" charset="0"/>
              <a:cs typeface="Tahoma" panose="020B0604030504040204" pitchFamily="34" charset="0"/>
            </a:endParaRPr>
          </a:p>
        </p:txBody>
      </p:sp>
      <p:sp>
        <p:nvSpPr>
          <p:cNvPr id="29" name="TextBox 28">
            <a:extLst>
              <a:ext uri="{FF2B5EF4-FFF2-40B4-BE49-F238E27FC236}">
                <a16:creationId xmlns:a16="http://schemas.microsoft.com/office/drawing/2014/main" id="{A10F2AC7-C146-49FB-B62B-BFA4D060AB86}"/>
              </a:ext>
            </a:extLst>
          </p:cNvPr>
          <p:cNvSpPr txBox="1"/>
          <p:nvPr/>
        </p:nvSpPr>
        <p:spPr>
          <a:xfrm>
            <a:off x="401092" y="3784930"/>
            <a:ext cx="394636" cy="461665"/>
          </a:xfrm>
          <a:prstGeom prst="rect">
            <a:avLst/>
          </a:prstGeom>
          <a:noFill/>
        </p:spPr>
        <p:txBody>
          <a:bodyPr wrap="square" rtlCol="0">
            <a:spAutoFit/>
          </a:bodyPr>
          <a:lstStyle/>
          <a:p>
            <a:r>
              <a:rPr lang="en-US" sz="2400" b="1" dirty="0">
                <a:solidFill>
                  <a:srgbClr val="3C5A59"/>
                </a:solidFill>
                <a:latin typeface="Tahoma" panose="020B0604030504040204" pitchFamily="34" charset="0"/>
                <a:ea typeface="Tahoma" panose="020B0604030504040204" pitchFamily="34" charset="0"/>
                <a:cs typeface="Tahoma" panose="020B0604030504040204" pitchFamily="34" charset="0"/>
              </a:rPr>
              <a:t>4</a:t>
            </a:r>
            <a:endParaRPr lang="uk-UA" b="1" dirty="0">
              <a:solidFill>
                <a:srgbClr val="3C5A59"/>
              </a:solidFill>
              <a:latin typeface="Tahoma" panose="020B0604030504040204" pitchFamily="34" charset="0"/>
              <a:ea typeface="Tahoma" panose="020B0604030504040204" pitchFamily="34" charset="0"/>
              <a:cs typeface="Tahoma" panose="020B0604030504040204" pitchFamily="34" charset="0"/>
            </a:endParaRPr>
          </a:p>
        </p:txBody>
      </p:sp>
      <p:sp>
        <p:nvSpPr>
          <p:cNvPr id="30" name="TextBox 29">
            <a:extLst>
              <a:ext uri="{FF2B5EF4-FFF2-40B4-BE49-F238E27FC236}">
                <a16:creationId xmlns:a16="http://schemas.microsoft.com/office/drawing/2014/main" id="{A48FD414-EC52-4B7E-8DBB-B7357A2698F2}"/>
              </a:ext>
            </a:extLst>
          </p:cNvPr>
          <p:cNvSpPr txBox="1"/>
          <p:nvPr/>
        </p:nvSpPr>
        <p:spPr>
          <a:xfrm>
            <a:off x="400529" y="3240116"/>
            <a:ext cx="394636" cy="461665"/>
          </a:xfrm>
          <a:prstGeom prst="rect">
            <a:avLst/>
          </a:prstGeom>
          <a:noFill/>
        </p:spPr>
        <p:txBody>
          <a:bodyPr wrap="square" rtlCol="0">
            <a:spAutoFit/>
          </a:bodyPr>
          <a:lstStyle/>
          <a:p>
            <a:r>
              <a:rPr lang="en-US" sz="2400" b="1" dirty="0">
                <a:solidFill>
                  <a:srgbClr val="3C5A59"/>
                </a:solidFill>
                <a:latin typeface="Tahoma" panose="020B0604030504040204" pitchFamily="34" charset="0"/>
                <a:ea typeface="Tahoma" panose="020B0604030504040204" pitchFamily="34" charset="0"/>
                <a:cs typeface="Tahoma" panose="020B0604030504040204" pitchFamily="34" charset="0"/>
              </a:rPr>
              <a:t>5</a:t>
            </a:r>
            <a:endParaRPr lang="uk-UA" b="1" dirty="0">
              <a:solidFill>
                <a:srgbClr val="3C5A59"/>
              </a:solidFill>
              <a:latin typeface="Tahoma" panose="020B0604030504040204" pitchFamily="34" charset="0"/>
              <a:ea typeface="Tahoma" panose="020B0604030504040204" pitchFamily="34" charset="0"/>
              <a:cs typeface="Tahoma" panose="020B0604030504040204" pitchFamily="34" charset="0"/>
            </a:endParaRPr>
          </a:p>
        </p:txBody>
      </p:sp>
      <p:sp>
        <p:nvSpPr>
          <p:cNvPr id="31" name="TextBox 30">
            <a:extLst>
              <a:ext uri="{FF2B5EF4-FFF2-40B4-BE49-F238E27FC236}">
                <a16:creationId xmlns:a16="http://schemas.microsoft.com/office/drawing/2014/main" id="{64097768-19C9-4CB8-979A-3195B5F20FC2}"/>
              </a:ext>
            </a:extLst>
          </p:cNvPr>
          <p:cNvSpPr txBox="1"/>
          <p:nvPr/>
        </p:nvSpPr>
        <p:spPr>
          <a:xfrm>
            <a:off x="397140" y="2734776"/>
            <a:ext cx="394636" cy="461665"/>
          </a:xfrm>
          <a:prstGeom prst="rect">
            <a:avLst/>
          </a:prstGeom>
          <a:noFill/>
        </p:spPr>
        <p:txBody>
          <a:bodyPr wrap="square" rtlCol="0">
            <a:spAutoFit/>
          </a:bodyPr>
          <a:lstStyle/>
          <a:p>
            <a:r>
              <a:rPr lang="en-US" sz="2400" b="1" dirty="0">
                <a:solidFill>
                  <a:srgbClr val="3C5A59"/>
                </a:solidFill>
                <a:latin typeface="Tahoma" panose="020B0604030504040204" pitchFamily="34" charset="0"/>
                <a:ea typeface="Tahoma" panose="020B0604030504040204" pitchFamily="34" charset="0"/>
                <a:cs typeface="Tahoma" panose="020B0604030504040204" pitchFamily="34" charset="0"/>
              </a:rPr>
              <a:t>6</a:t>
            </a:r>
            <a:endParaRPr lang="uk-UA" b="1" dirty="0">
              <a:solidFill>
                <a:srgbClr val="3C5A59"/>
              </a:solidFill>
              <a:latin typeface="Tahoma" panose="020B0604030504040204" pitchFamily="34" charset="0"/>
              <a:ea typeface="Tahoma" panose="020B0604030504040204" pitchFamily="34" charset="0"/>
              <a:cs typeface="Tahoma" panose="020B0604030504040204" pitchFamily="34" charset="0"/>
            </a:endParaRPr>
          </a:p>
        </p:txBody>
      </p:sp>
      <p:sp>
        <p:nvSpPr>
          <p:cNvPr id="32" name="TextBox 31">
            <a:extLst>
              <a:ext uri="{FF2B5EF4-FFF2-40B4-BE49-F238E27FC236}">
                <a16:creationId xmlns:a16="http://schemas.microsoft.com/office/drawing/2014/main" id="{47D3FA85-6D36-4F4A-924F-868800A3A4BF}"/>
              </a:ext>
            </a:extLst>
          </p:cNvPr>
          <p:cNvSpPr txBox="1"/>
          <p:nvPr/>
        </p:nvSpPr>
        <p:spPr>
          <a:xfrm>
            <a:off x="402872" y="2213839"/>
            <a:ext cx="394636" cy="461665"/>
          </a:xfrm>
          <a:prstGeom prst="rect">
            <a:avLst/>
          </a:prstGeom>
          <a:noFill/>
        </p:spPr>
        <p:txBody>
          <a:bodyPr wrap="square" rtlCol="0">
            <a:spAutoFit/>
          </a:bodyPr>
          <a:lstStyle/>
          <a:p>
            <a:r>
              <a:rPr lang="en-US" sz="2400" b="1" dirty="0">
                <a:solidFill>
                  <a:srgbClr val="3C5A59"/>
                </a:solidFill>
                <a:latin typeface="Tahoma" panose="020B0604030504040204" pitchFamily="34" charset="0"/>
                <a:ea typeface="Tahoma" panose="020B0604030504040204" pitchFamily="34" charset="0"/>
                <a:cs typeface="Tahoma" panose="020B0604030504040204" pitchFamily="34" charset="0"/>
              </a:rPr>
              <a:t>7</a:t>
            </a:r>
            <a:endParaRPr lang="uk-UA" b="1" dirty="0">
              <a:solidFill>
                <a:srgbClr val="3C5A59"/>
              </a:solidFill>
              <a:latin typeface="Tahoma" panose="020B0604030504040204" pitchFamily="34" charset="0"/>
              <a:ea typeface="Tahoma" panose="020B0604030504040204" pitchFamily="34" charset="0"/>
              <a:cs typeface="Tahoma" panose="020B0604030504040204" pitchFamily="34" charset="0"/>
            </a:endParaRPr>
          </a:p>
        </p:txBody>
      </p:sp>
      <p:sp>
        <p:nvSpPr>
          <p:cNvPr id="33" name="TextBox 32">
            <a:extLst>
              <a:ext uri="{FF2B5EF4-FFF2-40B4-BE49-F238E27FC236}">
                <a16:creationId xmlns:a16="http://schemas.microsoft.com/office/drawing/2014/main" id="{79E8F22D-ED21-49FA-85BC-C5EBEE49860E}"/>
              </a:ext>
            </a:extLst>
          </p:cNvPr>
          <p:cNvSpPr txBox="1"/>
          <p:nvPr/>
        </p:nvSpPr>
        <p:spPr>
          <a:xfrm>
            <a:off x="1497533" y="6017703"/>
            <a:ext cx="394636" cy="461665"/>
          </a:xfrm>
          <a:prstGeom prst="rect">
            <a:avLst/>
          </a:prstGeom>
          <a:noFill/>
        </p:spPr>
        <p:txBody>
          <a:bodyPr wrap="square" rtlCol="0">
            <a:spAutoFit/>
          </a:bodyPr>
          <a:lstStyle/>
          <a:p>
            <a:r>
              <a:rPr lang="uk-UA" sz="2400" b="1" dirty="0">
                <a:solidFill>
                  <a:srgbClr val="3C5A59"/>
                </a:solidFill>
                <a:latin typeface="Tahoma" panose="020B0604030504040204" pitchFamily="34" charset="0"/>
                <a:ea typeface="Tahoma" panose="020B0604030504040204" pitchFamily="34" charset="0"/>
                <a:cs typeface="Tahoma" panose="020B0604030504040204" pitchFamily="34" charset="0"/>
              </a:rPr>
              <a:t>6</a:t>
            </a:r>
            <a:endParaRPr lang="uk-UA" b="1" dirty="0">
              <a:solidFill>
                <a:srgbClr val="3C5A59"/>
              </a:solidFill>
              <a:latin typeface="Tahoma" panose="020B0604030504040204" pitchFamily="34" charset="0"/>
              <a:ea typeface="Tahoma" panose="020B0604030504040204" pitchFamily="34" charset="0"/>
              <a:cs typeface="Tahoma" panose="020B0604030504040204" pitchFamily="34" charset="0"/>
            </a:endParaRPr>
          </a:p>
        </p:txBody>
      </p:sp>
      <p:sp>
        <p:nvSpPr>
          <p:cNvPr id="34" name="TextBox 33">
            <a:extLst>
              <a:ext uri="{FF2B5EF4-FFF2-40B4-BE49-F238E27FC236}">
                <a16:creationId xmlns:a16="http://schemas.microsoft.com/office/drawing/2014/main" id="{5A57B873-43C1-4A9F-96BB-F66D4D230B93}"/>
              </a:ext>
            </a:extLst>
          </p:cNvPr>
          <p:cNvSpPr txBox="1"/>
          <p:nvPr/>
        </p:nvSpPr>
        <p:spPr>
          <a:xfrm>
            <a:off x="2071718" y="6017702"/>
            <a:ext cx="573823" cy="461665"/>
          </a:xfrm>
          <a:prstGeom prst="rect">
            <a:avLst/>
          </a:prstGeom>
          <a:noFill/>
        </p:spPr>
        <p:txBody>
          <a:bodyPr wrap="square" rtlCol="0">
            <a:spAutoFit/>
          </a:bodyPr>
          <a:lstStyle/>
          <a:p>
            <a:r>
              <a:rPr lang="uk-UA" sz="2400" b="1" dirty="0">
                <a:solidFill>
                  <a:srgbClr val="3C5A59"/>
                </a:solidFill>
                <a:latin typeface="Tahoma" panose="020B0604030504040204" pitchFamily="34" charset="0"/>
                <a:ea typeface="Tahoma" panose="020B0604030504040204" pitchFamily="34" charset="0"/>
                <a:cs typeface="Tahoma" panose="020B0604030504040204" pitchFamily="34" charset="0"/>
              </a:rPr>
              <a:t>1</a:t>
            </a:r>
            <a:r>
              <a:rPr lang="en-US" sz="2400" b="1" dirty="0">
                <a:solidFill>
                  <a:srgbClr val="3C5A59"/>
                </a:solidFill>
                <a:latin typeface="Tahoma" panose="020B0604030504040204" pitchFamily="34" charset="0"/>
                <a:ea typeface="Tahoma" panose="020B0604030504040204" pitchFamily="34" charset="0"/>
                <a:cs typeface="Tahoma" panose="020B0604030504040204" pitchFamily="34" charset="0"/>
              </a:rPr>
              <a:t>2</a:t>
            </a:r>
            <a:endParaRPr lang="uk-UA" b="1" dirty="0">
              <a:solidFill>
                <a:srgbClr val="3C5A59"/>
              </a:solidFill>
              <a:latin typeface="Tahoma" panose="020B0604030504040204" pitchFamily="34" charset="0"/>
              <a:ea typeface="Tahoma" panose="020B0604030504040204" pitchFamily="34" charset="0"/>
              <a:cs typeface="Tahoma" panose="020B0604030504040204" pitchFamily="34" charset="0"/>
            </a:endParaRPr>
          </a:p>
        </p:txBody>
      </p:sp>
      <p:sp>
        <p:nvSpPr>
          <p:cNvPr id="35" name="TextBox 34">
            <a:extLst>
              <a:ext uri="{FF2B5EF4-FFF2-40B4-BE49-F238E27FC236}">
                <a16:creationId xmlns:a16="http://schemas.microsoft.com/office/drawing/2014/main" id="{ABAA1E53-35A3-40CD-942D-20DADFC0D5EE}"/>
              </a:ext>
            </a:extLst>
          </p:cNvPr>
          <p:cNvSpPr txBox="1"/>
          <p:nvPr/>
        </p:nvSpPr>
        <p:spPr>
          <a:xfrm>
            <a:off x="2822953" y="6017701"/>
            <a:ext cx="573815" cy="461665"/>
          </a:xfrm>
          <a:prstGeom prst="rect">
            <a:avLst/>
          </a:prstGeom>
          <a:noFill/>
        </p:spPr>
        <p:txBody>
          <a:bodyPr wrap="square" rtlCol="0">
            <a:spAutoFit/>
          </a:bodyPr>
          <a:lstStyle/>
          <a:p>
            <a:r>
              <a:rPr lang="uk-UA" sz="2400" b="1" dirty="0">
                <a:solidFill>
                  <a:srgbClr val="3C5A59"/>
                </a:solidFill>
                <a:latin typeface="Tahoma" panose="020B0604030504040204" pitchFamily="34" charset="0"/>
                <a:ea typeface="Tahoma" panose="020B0604030504040204" pitchFamily="34" charset="0"/>
                <a:cs typeface="Tahoma" panose="020B0604030504040204" pitchFamily="34" charset="0"/>
              </a:rPr>
              <a:t>18</a:t>
            </a:r>
            <a:endParaRPr lang="uk-UA" b="1" dirty="0">
              <a:solidFill>
                <a:srgbClr val="3C5A59"/>
              </a:solidFill>
              <a:latin typeface="Tahoma" panose="020B0604030504040204" pitchFamily="34" charset="0"/>
              <a:ea typeface="Tahoma" panose="020B0604030504040204" pitchFamily="34" charset="0"/>
              <a:cs typeface="Tahoma" panose="020B0604030504040204" pitchFamily="34" charset="0"/>
            </a:endParaRPr>
          </a:p>
        </p:txBody>
      </p:sp>
      <p:sp>
        <p:nvSpPr>
          <p:cNvPr id="36" name="TextBox 35">
            <a:extLst>
              <a:ext uri="{FF2B5EF4-FFF2-40B4-BE49-F238E27FC236}">
                <a16:creationId xmlns:a16="http://schemas.microsoft.com/office/drawing/2014/main" id="{505E2325-50A0-49C3-BE1E-7E6A0C6601CC}"/>
              </a:ext>
            </a:extLst>
          </p:cNvPr>
          <p:cNvSpPr txBox="1"/>
          <p:nvPr/>
        </p:nvSpPr>
        <p:spPr>
          <a:xfrm>
            <a:off x="3574180" y="6017700"/>
            <a:ext cx="573807" cy="461665"/>
          </a:xfrm>
          <a:prstGeom prst="rect">
            <a:avLst/>
          </a:prstGeom>
          <a:noFill/>
        </p:spPr>
        <p:txBody>
          <a:bodyPr wrap="square" rtlCol="0">
            <a:spAutoFit/>
          </a:bodyPr>
          <a:lstStyle/>
          <a:p>
            <a:r>
              <a:rPr lang="uk-UA" sz="2400" b="1" dirty="0">
                <a:solidFill>
                  <a:srgbClr val="3C5A59"/>
                </a:solidFill>
                <a:latin typeface="Tahoma" panose="020B0604030504040204" pitchFamily="34" charset="0"/>
                <a:ea typeface="Tahoma" panose="020B0604030504040204" pitchFamily="34" charset="0"/>
                <a:cs typeface="Tahoma" panose="020B0604030504040204" pitchFamily="34" charset="0"/>
              </a:rPr>
              <a:t>2</a:t>
            </a:r>
            <a:r>
              <a:rPr lang="en-US" sz="2400" b="1" dirty="0">
                <a:solidFill>
                  <a:srgbClr val="3C5A59"/>
                </a:solidFill>
                <a:latin typeface="Tahoma" panose="020B0604030504040204" pitchFamily="34" charset="0"/>
                <a:ea typeface="Tahoma" panose="020B0604030504040204" pitchFamily="34" charset="0"/>
                <a:cs typeface="Tahoma" panose="020B0604030504040204" pitchFamily="34" charset="0"/>
              </a:rPr>
              <a:t>4</a:t>
            </a:r>
            <a:endParaRPr lang="uk-UA" b="1" dirty="0">
              <a:solidFill>
                <a:srgbClr val="3C5A59"/>
              </a:solidFill>
              <a:latin typeface="Tahoma" panose="020B0604030504040204" pitchFamily="34" charset="0"/>
              <a:ea typeface="Tahoma" panose="020B0604030504040204" pitchFamily="34" charset="0"/>
              <a:cs typeface="Tahoma" panose="020B0604030504040204" pitchFamily="34" charset="0"/>
            </a:endParaRPr>
          </a:p>
        </p:txBody>
      </p:sp>
      <p:sp>
        <p:nvSpPr>
          <p:cNvPr id="38" name="TextBox 37">
            <a:extLst>
              <a:ext uri="{FF2B5EF4-FFF2-40B4-BE49-F238E27FC236}">
                <a16:creationId xmlns:a16="http://schemas.microsoft.com/office/drawing/2014/main" id="{89DA0996-621E-47E3-9C7A-6594F25993F4}"/>
              </a:ext>
            </a:extLst>
          </p:cNvPr>
          <p:cNvSpPr txBox="1"/>
          <p:nvPr/>
        </p:nvSpPr>
        <p:spPr>
          <a:xfrm>
            <a:off x="4325399" y="6017699"/>
            <a:ext cx="573805" cy="461665"/>
          </a:xfrm>
          <a:prstGeom prst="rect">
            <a:avLst/>
          </a:prstGeom>
          <a:noFill/>
        </p:spPr>
        <p:txBody>
          <a:bodyPr wrap="square" rtlCol="0">
            <a:spAutoFit/>
          </a:bodyPr>
          <a:lstStyle/>
          <a:p>
            <a:r>
              <a:rPr lang="uk-UA" sz="2400" b="1" dirty="0">
                <a:solidFill>
                  <a:srgbClr val="3C5A59"/>
                </a:solidFill>
                <a:latin typeface="Tahoma" panose="020B0604030504040204" pitchFamily="34" charset="0"/>
                <a:ea typeface="Tahoma" panose="020B0604030504040204" pitchFamily="34" charset="0"/>
                <a:cs typeface="Tahoma" panose="020B0604030504040204" pitchFamily="34" charset="0"/>
              </a:rPr>
              <a:t>30</a:t>
            </a:r>
            <a:endParaRPr lang="uk-UA" b="1" dirty="0">
              <a:solidFill>
                <a:srgbClr val="3C5A59"/>
              </a:solidFill>
              <a:latin typeface="Tahoma" panose="020B0604030504040204" pitchFamily="34" charset="0"/>
              <a:ea typeface="Tahoma" panose="020B0604030504040204" pitchFamily="34" charset="0"/>
              <a:cs typeface="Tahoma" panose="020B0604030504040204" pitchFamily="34" charset="0"/>
            </a:endParaRPr>
          </a:p>
        </p:txBody>
      </p:sp>
      <p:sp>
        <p:nvSpPr>
          <p:cNvPr id="40" name="TextBox 39">
            <a:extLst>
              <a:ext uri="{FF2B5EF4-FFF2-40B4-BE49-F238E27FC236}">
                <a16:creationId xmlns:a16="http://schemas.microsoft.com/office/drawing/2014/main" id="{F6C22D5C-C157-4AA9-8ADF-47104FECAD20}"/>
              </a:ext>
            </a:extLst>
          </p:cNvPr>
          <p:cNvSpPr txBox="1"/>
          <p:nvPr/>
        </p:nvSpPr>
        <p:spPr>
          <a:xfrm>
            <a:off x="5076616" y="6017699"/>
            <a:ext cx="573805" cy="461665"/>
          </a:xfrm>
          <a:prstGeom prst="rect">
            <a:avLst/>
          </a:prstGeom>
          <a:noFill/>
        </p:spPr>
        <p:txBody>
          <a:bodyPr wrap="square" rtlCol="0">
            <a:spAutoFit/>
          </a:bodyPr>
          <a:lstStyle/>
          <a:p>
            <a:r>
              <a:rPr lang="uk-UA" sz="2400" b="1" dirty="0">
                <a:solidFill>
                  <a:srgbClr val="3C5A59"/>
                </a:solidFill>
                <a:latin typeface="Tahoma" panose="020B0604030504040204" pitchFamily="34" charset="0"/>
                <a:ea typeface="Tahoma" panose="020B0604030504040204" pitchFamily="34" charset="0"/>
                <a:cs typeface="Tahoma" panose="020B0604030504040204" pitchFamily="34" charset="0"/>
              </a:rPr>
              <a:t>36</a:t>
            </a:r>
            <a:endParaRPr lang="uk-UA" b="1" dirty="0">
              <a:solidFill>
                <a:srgbClr val="3C5A59"/>
              </a:solidFill>
              <a:latin typeface="Tahoma" panose="020B0604030504040204" pitchFamily="34" charset="0"/>
              <a:ea typeface="Tahoma" panose="020B0604030504040204" pitchFamily="34" charset="0"/>
              <a:cs typeface="Tahoma" panose="020B0604030504040204" pitchFamily="34" charset="0"/>
            </a:endParaRPr>
          </a:p>
        </p:txBody>
      </p:sp>
      <p:cxnSp>
        <p:nvCxnSpPr>
          <p:cNvPr id="41" name="Пряма сполучна лінія 40">
            <a:extLst>
              <a:ext uri="{FF2B5EF4-FFF2-40B4-BE49-F238E27FC236}">
                <a16:creationId xmlns:a16="http://schemas.microsoft.com/office/drawing/2014/main" id="{F27EC9FE-8863-4136-9D85-30B970D9819E}"/>
              </a:ext>
            </a:extLst>
          </p:cNvPr>
          <p:cNvCxnSpPr>
            <a:cxnSpLocks/>
          </p:cNvCxnSpPr>
          <p:nvPr/>
        </p:nvCxnSpPr>
        <p:spPr>
          <a:xfrm>
            <a:off x="1645920" y="2462449"/>
            <a:ext cx="0" cy="3578860"/>
          </a:xfrm>
          <a:prstGeom prst="line">
            <a:avLst/>
          </a:prstGeom>
          <a:ln w="19050">
            <a:solidFill>
              <a:srgbClr val="3C5A59"/>
            </a:solidFill>
          </a:ln>
        </p:spPr>
        <p:style>
          <a:lnRef idx="1">
            <a:schemeClr val="accent1"/>
          </a:lnRef>
          <a:fillRef idx="0">
            <a:schemeClr val="accent1"/>
          </a:fillRef>
          <a:effectRef idx="0">
            <a:schemeClr val="accent1"/>
          </a:effectRef>
          <a:fontRef idx="minor">
            <a:schemeClr val="tx1"/>
          </a:fontRef>
        </p:style>
      </p:cxnSp>
      <p:cxnSp>
        <p:nvCxnSpPr>
          <p:cNvPr id="44" name="Пряма сполучна лінія 43">
            <a:extLst>
              <a:ext uri="{FF2B5EF4-FFF2-40B4-BE49-F238E27FC236}">
                <a16:creationId xmlns:a16="http://schemas.microsoft.com/office/drawing/2014/main" id="{52DF283B-EC6C-4952-A1D4-D1036CCF6D6C}"/>
              </a:ext>
            </a:extLst>
          </p:cNvPr>
          <p:cNvCxnSpPr>
            <a:cxnSpLocks/>
          </p:cNvCxnSpPr>
          <p:nvPr/>
        </p:nvCxnSpPr>
        <p:spPr>
          <a:xfrm>
            <a:off x="2379093" y="2462449"/>
            <a:ext cx="0" cy="3591729"/>
          </a:xfrm>
          <a:prstGeom prst="line">
            <a:avLst/>
          </a:prstGeom>
          <a:ln w="19050">
            <a:solidFill>
              <a:srgbClr val="3C5A59"/>
            </a:solidFill>
          </a:ln>
        </p:spPr>
        <p:style>
          <a:lnRef idx="1">
            <a:schemeClr val="accent1"/>
          </a:lnRef>
          <a:fillRef idx="0">
            <a:schemeClr val="accent1"/>
          </a:fillRef>
          <a:effectRef idx="0">
            <a:schemeClr val="accent1"/>
          </a:effectRef>
          <a:fontRef idx="minor">
            <a:schemeClr val="tx1"/>
          </a:fontRef>
        </p:style>
      </p:cxnSp>
      <p:cxnSp>
        <p:nvCxnSpPr>
          <p:cNvPr id="45" name="Пряма сполучна лінія 44">
            <a:extLst>
              <a:ext uri="{FF2B5EF4-FFF2-40B4-BE49-F238E27FC236}">
                <a16:creationId xmlns:a16="http://schemas.microsoft.com/office/drawing/2014/main" id="{053D0F9C-1801-44D4-A124-9045B9411A54}"/>
              </a:ext>
            </a:extLst>
          </p:cNvPr>
          <p:cNvCxnSpPr>
            <a:cxnSpLocks/>
          </p:cNvCxnSpPr>
          <p:nvPr/>
        </p:nvCxnSpPr>
        <p:spPr>
          <a:xfrm>
            <a:off x="3109860" y="2462449"/>
            <a:ext cx="0" cy="3586068"/>
          </a:xfrm>
          <a:prstGeom prst="line">
            <a:avLst/>
          </a:prstGeom>
          <a:ln w="19050">
            <a:solidFill>
              <a:srgbClr val="3C5A59"/>
            </a:solidFill>
          </a:ln>
        </p:spPr>
        <p:style>
          <a:lnRef idx="1">
            <a:schemeClr val="accent1"/>
          </a:lnRef>
          <a:fillRef idx="0">
            <a:schemeClr val="accent1"/>
          </a:fillRef>
          <a:effectRef idx="0">
            <a:schemeClr val="accent1"/>
          </a:effectRef>
          <a:fontRef idx="minor">
            <a:schemeClr val="tx1"/>
          </a:fontRef>
        </p:style>
      </p:cxnSp>
      <p:cxnSp>
        <p:nvCxnSpPr>
          <p:cNvPr id="47" name="Пряма сполучна лінія 46">
            <a:extLst>
              <a:ext uri="{FF2B5EF4-FFF2-40B4-BE49-F238E27FC236}">
                <a16:creationId xmlns:a16="http://schemas.microsoft.com/office/drawing/2014/main" id="{F72A5BE2-B3AC-4D89-A18D-1F7A30754A0C}"/>
              </a:ext>
            </a:extLst>
          </p:cNvPr>
          <p:cNvCxnSpPr>
            <a:cxnSpLocks/>
          </p:cNvCxnSpPr>
          <p:nvPr/>
        </p:nvCxnSpPr>
        <p:spPr>
          <a:xfrm>
            <a:off x="3862297" y="2462449"/>
            <a:ext cx="0" cy="3591728"/>
          </a:xfrm>
          <a:prstGeom prst="line">
            <a:avLst/>
          </a:prstGeom>
          <a:ln w="19050">
            <a:solidFill>
              <a:srgbClr val="3C5A59"/>
            </a:solidFill>
          </a:ln>
        </p:spPr>
        <p:style>
          <a:lnRef idx="1">
            <a:schemeClr val="accent1"/>
          </a:lnRef>
          <a:fillRef idx="0">
            <a:schemeClr val="accent1"/>
          </a:fillRef>
          <a:effectRef idx="0">
            <a:schemeClr val="accent1"/>
          </a:effectRef>
          <a:fontRef idx="minor">
            <a:schemeClr val="tx1"/>
          </a:fontRef>
        </p:style>
      </p:cxnSp>
      <p:cxnSp>
        <p:nvCxnSpPr>
          <p:cNvPr id="48" name="Пряма сполучна лінія 47">
            <a:extLst>
              <a:ext uri="{FF2B5EF4-FFF2-40B4-BE49-F238E27FC236}">
                <a16:creationId xmlns:a16="http://schemas.microsoft.com/office/drawing/2014/main" id="{F6F6098A-D02E-4A48-BBD9-36D5E923759C}"/>
              </a:ext>
            </a:extLst>
          </p:cNvPr>
          <p:cNvCxnSpPr>
            <a:cxnSpLocks/>
          </p:cNvCxnSpPr>
          <p:nvPr/>
        </p:nvCxnSpPr>
        <p:spPr>
          <a:xfrm>
            <a:off x="4612301" y="2462449"/>
            <a:ext cx="0" cy="3586068"/>
          </a:xfrm>
          <a:prstGeom prst="line">
            <a:avLst/>
          </a:prstGeom>
          <a:ln w="19050">
            <a:solidFill>
              <a:srgbClr val="3C5A59"/>
            </a:solidFill>
          </a:ln>
        </p:spPr>
        <p:style>
          <a:lnRef idx="1">
            <a:schemeClr val="accent1"/>
          </a:lnRef>
          <a:fillRef idx="0">
            <a:schemeClr val="accent1"/>
          </a:fillRef>
          <a:effectRef idx="0">
            <a:schemeClr val="accent1"/>
          </a:effectRef>
          <a:fontRef idx="minor">
            <a:schemeClr val="tx1"/>
          </a:fontRef>
        </p:style>
      </p:cxnSp>
      <p:cxnSp>
        <p:nvCxnSpPr>
          <p:cNvPr id="49" name="Пряма сполучна лінія 48">
            <a:extLst>
              <a:ext uri="{FF2B5EF4-FFF2-40B4-BE49-F238E27FC236}">
                <a16:creationId xmlns:a16="http://schemas.microsoft.com/office/drawing/2014/main" id="{E0C1B39C-5CF3-4838-B480-E5E700B81D29}"/>
              </a:ext>
            </a:extLst>
          </p:cNvPr>
          <p:cNvCxnSpPr>
            <a:cxnSpLocks/>
          </p:cNvCxnSpPr>
          <p:nvPr/>
        </p:nvCxnSpPr>
        <p:spPr>
          <a:xfrm>
            <a:off x="5362815" y="2462449"/>
            <a:ext cx="0" cy="3591728"/>
          </a:xfrm>
          <a:prstGeom prst="line">
            <a:avLst/>
          </a:prstGeom>
          <a:ln w="19050">
            <a:solidFill>
              <a:srgbClr val="3C5A59"/>
            </a:solidFill>
          </a:ln>
        </p:spPr>
        <p:style>
          <a:lnRef idx="1">
            <a:schemeClr val="accent1"/>
          </a:lnRef>
          <a:fillRef idx="0">
            <a:schemeClr val="accent1"/>
          </a:fillRef>
          <a:effectRef idx="0">
            <a:schemeClr val="accent1"/>
          </a:effectRef>
          <a:fontRef idx="minor">
            <a:schemeClr val="tx1"/>
          </a:fontRef>
        </p:style>
      </p:cxnSp>
      <p:sp>
        <p:nvSpPr>
          <p:cNvPr id="59" name="Овал 58">
            <a:extLst>
              <a:ext uri="{FF2B5EF4-FFF2-40B4-BE49-F238E27FC236}">
                <a16:creationId xmlns:a16="http://schemas.microsoft.com/office/drawing/2014/main" id="{69723572-006D-428E-B772-9BE1F8BAE573}"/>
              </a:ext>
            </a:extLst>
          </p:cNvPr>
          <p:cNvSpPr/>
          <p:nvPr/>
        </p:nvSpPr>
        <p:spPr>
          <a:xfrm>
            <a:off x="1562181" y="4430648"/>
            <a:ext cx="157347" cy="157347"/>
          </a:xfrm>
          <a:prstGeom prst="ellipse">
            <a:avLst/>
          </a:prstGeom>
          <a:solidFill>
            <a:srgbClr val="C95B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60" name="Овал 59">
            <a:extLst>
              <a:ext uri="{FF2B5EF4-FFF2-40B4-BE49-F238E27FC236}">
                <a16:creationId xmlns:a16="http://schemas.microsoft.com/office/drawing/2014/main" id="{B5561560-E38D-4324-8F64-4D2C8F955325}"/>
              </a:ext>
            </a:extLst>
          </p:cNvPr>
          <p:cNvSpPr/>
          <p:nvPr/>
        </p:nvSpPr>
        <p:spPr>
          <a:xfrm>
            <a:off x="2298649" y="3408993"/>
            <a:ext cx="157347" cy="157347"/>
          </a:xfrm>
          <a:prstGeom prst="ellipse">
            <a:avLst/>
          </a:prstGeom>
          <a:solidFill>
            <a:srgbClr val="C95B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61" name="Овал 60">
            <a:extLst>
              <a:ext uri="{FF2B5EF4-FFF2-40B4-BE49-F238E27FC236}">
                <a16:creationId xmlns:a16="http://schemas.microsoft.com/office/drawing/2014/main" id="{533CF9B8-9BB6-4B1B-B028-E0F0FE3DCB2C}"/>
              </a:ext>
            </a:extLst>
          </p:cNvPr>
          <p:cNvSpPr/>
          <p:nvPr/>
        </p:nvSpPr>
        <p:spPr>
          <a:xfrm>
            <a:off x="3038659" y="5454635"/>
            <a:ext cx="157347" cy="157347"/>
          </a:xfrm>
          <a:prstGeom prst="ellipse">
            <a:avLst/>
          </a:prstGeom>
          <a:solidFill>
            <a:srgbClr val="C95B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62" name="Овал 61">
            <a:extLst>
              <a:ext uri="{FF2B5EF4-FFF2-40B4-BE49-F238E27FC236}">
                <a16:creationId xmlns:a16="http://schemas.microsoft.com/office/drawing/2014/main" id="{A9BB964C-8113-407F-BBB2-542972062812}"/>
              </a:ext>
            </a:extLst>
          </p:cNvPr>
          <p:cNvSpPr/>
          <p:nvPr/>
        </p:nvSpPr>
        <p:spPr>
          <a:xfrm>
            <a:off x="3781190" y="4433555"/>
            <a:ext cx="157347" cy="157347"/>
          </a:xfrm>
          <a:prstGeom prst="ellipse">
            <a:avLst/>
          </a:prstGeom>
          <a:solidFill>
            <a:srgbClr val="C95B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63" name="Овал 62">
            <a:extLst>
              <a:ext uri="{FF2B5EF4-FFF2-40B4-BE49-F238E27FC236}">
                <a16:creationId xmlns:a16="http://schemas.microsoft.com/office/drawing/2014/main" id="{589DDC35-43D6-42B2-8F28-E6D9E5133728}"/>
              </a:ext>
            </a:extLst>
          </p:cNvPr>
          <p:cNvSpPr/>
          <p:nvPr/>
        </p:nvSpPr>
        <p:spPr>
          <a:xfrm>
            <a:off x="4533627" y="4941555"/>
            <a:ext cx="157347" cy="157347"/>
          </a:xfrm>
          <a:prstGeom prst="ellipse">
            <a:avLst/>
          </a:prstGeom>
          <a:solidFill>
            <a:srgbClr val="C95B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64" name="Овал 63">
            <a:extLst>
              <a:ext uri="{FF2B5EF4-FFF2-40B4-BE49-F238E27FC236}">
                <a16:creationId xmlns:a16="http://schemas.microsoft.com/office/drawing/2014/main" id="{9C1E4F53-F36E-4BE2-BB6A-620D13137FC7}"/>
              </a:ext>
            </a:extLst>
          </p:cNvPr>
          <p:cNvSpPr/>
          <p:nvPr/>
        </p:nvSpPr>
        <p:spPr>
          <a:xfrm>
            <a:off x="5286066" y="3909006"/>
            <a:ext cx="157347" cy="157347"/>
          </a:xfrm>
          <a:prstGeom prst="ellipse">
            <a:avLst/>
          </a:prstGeom>
          <a:solidFill>
            <a:srgbClr val="C95B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cxnSp>
        <p:nvCxnSpPr>
          <p:cNvPr id="66" name="Пряма сполучна лінія 65">
            <a:extLst>
              <a:ext uri="{FF2B5EF4-FFF2-40B4-BE49-F238E27FC236}">
                <a16:creationId xmlns:a16="http://schemas.microsoft.com/office/drawing/2014/main" id="{384F4645-CD31-4AB5-B66E-9FE3E2B4AA9E}"/>
              </a:ext>
            </a:extLst>
          </p:cNvPr>
          <p:cNvCxnSpPr>
            <a:cxnSpLocks/>
          </p:cNvCxnSpPr>
          <p:nvPr/>
        </p:nvCxnSpPr>
        <p:spPr>
          <a:xfrm flipV="1">
            <a:off x="1648327" y="3483529"/>
            <a:ext cx="723908" cy="1030723"/>
          </a:xfrm>
          <a:prstGeom prst="line">
            <a:avLst/>
          </a:prstGeom>
          <a:ln w="38100">
            <a:solidFill>
              <a:srgbClr val="C95B11"/>
            </a:solidFill>
          </a:ln>
        </p:spPr>
        <p:style>
          <a:lnRef idx="1">
            <a:schemeClr val="accent1"/>
          </a:lnRef>
          <a:fillRef idx="0">
            <a:schemeClr val="accent1"/>
          </a:fillRef>
          <a:effectRef idx="0">
            <a:schemeClr val="accent1"/>
          </a:effectRef>
          <a:fontRef idx="minor">
            <a:schemeClr val="tx1"/>
          </a:fontRef>
        </p:style>
      </p:cxnSp>
      <p:cxnSp>
        <p:nvCxnSpPr>
          <p:cNvPr id="69" name="Пряма сполучна лінія 68">
            <a:extLst>
              <a:ext uri="{FF2B5EF4-FFF2-40B4-BE49-F238E27FC236}">
                <a16:creationId xmlns:a16="http://schemas.microsoft.com/office/drawing/2014/main" id="{AAD11C63-3B41-450F-BA75-458A3D11D737}"/>
              </a:ext>
            </a:extLst>
          </p:cNvPr>
          <p:cNvCxnSpPr>
            <a:cxnSpLocks/>
          </p:cNvCxnSpPr>
          <p:nvPr/>
        </p:nvCxnSpPr>
        <p:spPr>
          <a:xfrm flipH="1" flipV="1">
            <a:off x="2391831" y="3496138"/>
            <a:ext cx="720466" cy="2037171"/>
          </a:xfrm>
          <a:prstGeom prst="line">
            <a:avLst/>
          </a:prstGeom>
          <a:ln w="38100">
            <a:solidFill>
              <a:srgbClr val="C95B11"/>
            </a:solidFill>
          </a:ln>
        </p:spPr>
        <p:style>
          <a:lnRef idx="1">
            <a:schemeClr val="accent1"/>
          </a:lnRef>
          <a:fillRef idx="0">
            <a:schemeClr val="accent1"/>
          </a:fillRef>
          <a:effectRef idx="0">
            <a:schemeClr val="accent1"/>
          </a:effectRef>
          <a:fontRef idx="minor">
            <a:schemeClr val="tx1"/>
          </a:fontRef>
        </p:style>
      </p:cxnSp>
      <p:cxnSp>
        <p:nvCxnSpPr>
          <p:cNvPr id="73" name="Пряма сполучна лінія 72">
            <a:extLst>
              <a:ext uri="{FF2B5EF4-FFF2-40B4-BE49-F238E27FC236}">
                <a16:creationId xmlns:a16="http://schemas.microsoft.com/office/drawing/2014/main" id="{2A7F4253-ACCA-447F-AB64-131515D3741C}"/>
              </a:ext>
            </a:extLst>
          </p:cNvPr>
          <p:cNvCxnSpPr>
            <a:cxnSpLocks/>
          </p:cNvCxnSpPr>
          <p:nvPr/>
        </p:nvCxnSpPr>
        <p:spPr>
          <a:xfrm flipV="1">
            <a:off x="3111784" y="4530493"/>
            <a:ext cx="741265" cy="992398"/>
          </a:xfrm>
          <a:prstGeom prst="line">
            <a:avLst/>
          </a:prstGeom>
          <a:ln w="38100">
            <a:solidFill>
              <a:srgbClr val="C95B11"/>
            </a:solidFill>
          </a:ln>
        </p:spPr>
        <p:style>
          <a:lnRef idx="1">
            <a:schemeClr val="accent1"/>
          </a:lnRef>
          <a:fillRef idx="0">
            <a:schemeClr val="accent1"/>
          </a:fillRef>
          <a:effectRef idx="0">
            <a:schemeClr val="accent1"/>
          </a:effectRef>
          <a:fontRef idx="minor">
            <a:schemeClr val="tx1"/>
          </a:fontRef>
        </p:style>
      </p:cxnSp>
      <p:cxnSp>
        <p:nvCxnSpPr>
          <p:cNvPr id="76" name="Пряма сполучна лінія 75">
            <a:extLst>
              <a:ext uri="{FF2B5EF4-FFF2-40B4-BE49-F238E27FC236}">
                <a16:creationId xmlns:a16="http://schemas.microsoft.com/office/drawing/2014/main" id="{4990DE7E-7380-454B-A8A6-54E7E2E5A492}"/>
              </a:ext>
            </a:extLst>
          </p:cNvPr>
          <p:cNvCxnSpPr>
            <a:cxnSpLocks/>
          </p:cNvCxnSpPr>
          <p:nvPr/>
        </p:nvCxnSpPr>
        <p:spPr>
          <a:xfrm>
            <a:off x="3857592" y="4514131"/>
            <a:ext cx="752786" cy="499099"/>
          </a:xfrm>
          <a:prstGeom prst="line">
            <a:avLst/>
          </a:prstGeom>
          <a:ln w="38100">
            <a:solidFill>
              <a:srgbClr val="C95B11"/>
            </a:solidFill>
          </a:ln>
        </p:spPr>
        <p:style>
          <a:lnRef idx="1">
            <a:schemeClr val="accent1"/>
          </a:lnRef>
          <a:fillRef idx="0">
            <a:schemeClr val="accent1"/>
          </a:fillRef>
          <a:effectRef idx="0">
            <a:schemeClr val="accent1"/>
          </a:effectRef>
          <a:fontRef idx="minor">
            <a:schemeClr val="tx1"/>
          </a:fontRef>
        </p:style>
      </p:cxnSp>
      <p:cxnSp>
        <p:nvCxnSpPr>
          <p:cNvPr id="80" name="Пряма сполучна лінія 79">
            <a:extLst>
              <a:ext uri="{FF2B5EF4-FFF2-40B4-BE49-F238E27FC236}">
                <a16:creationId xmlns:a16="http://schemas.microsoft.com/office/drawing/2014/main" id="{C8797EC9-B40F-48C7-B005-027419C658A7}"/>
              </a:ext>
            </a:extLst>
          </p:cNvPr>
          <p:cNvCxnSpPr>
            <a:cxnSpLocks/>
          </p:cNvCxnSpPr>
          <p:nvPr/>
        </p:nvCxnSpPr>
        <p:spPr>
          <a:xfrm flipV="1">
            <a:off x="4613650" y="4041255"/>
            <a:ext cx="729545" cy="984055"/>
          </a:xfrm>
          <a:prstGeom prst="line">
            <a:avLst/>
          </a:prstGeom>
          <a:ln w="38100">
            <a:solidFill>
              <a:srgbClr val="C95B11"/>
            </a:solidFill>
          </a:ln>
        </p:spPr>
        <p:style>
          <a:lnRef idx="1">
            <a:schemeClr val="accent1"/>
          </a:lnRef>
          <a:fillRef idx="0">
            <a:schemeClr val="accent1"/>
          </a:fillRef>
          <a:effectRef idx="0">
            <a:schemeClr val="accent1"/>
          </a:effectRef>
          <a:fontRef idx="minor">
            <a:schemeClr val="tx1"/>
          </a:fontRef>
        </p:style>
      </p:cxnSp>
      <p:sp>
        <p:nvSpPr>
          <p:cNvPr id="83" name="TextBox 82">
            <a:extLst>
              <a:ext uri="{FF2B5EF4-FFF2-40B4-BE49-F238E27FC236}">
                <a16:creationId xmlns:a16="http://schemas.microsoft.com/office/drawing/2014/main" id="{8C6A4F4F-33D2-401C-AF13-754ACF8BE2A4}"/>
              </a:ext>
            </a:extLst>
          </p:cNvPr>
          <p:cNvSpPr txBox="1"/>
          <p:nvPr/>
        </p:nvSpPr>
        <p:spPr>
          <a:xfrm rot="16200000">
            <a:off x="-2088297" y="3762261"/>
            <a:ext cx="4496561" cy="400110"/>
          </a:xfrm>
          <a:prstGeom prst="rect">
            <a:avLst/>
          </a:prstGeom>
          <a:noFill/>
        </p:spPr>
        <p:txBody>
          <a:bodyPr wrap="square" rtlCol="0">
            <a:spAutoFit/>
          </a:bodyPr>
          <a:lstStyle/>
          <a:p>
            <a:r>
              <a:rPr lang="uk-UA" sz="2000" b="1" dirty="0">
                <a:solidFill>
                  <a:srgbClr val="AEAEAE"/>
                </a:solidFill>
                <a:latin typeface="Tahoma" panose="020B0604030504040204" pitchFamily="34" charset="0"/>
                <a:ea typeface="Tahoma" panose="020B0604030504040204" pitchFamily="34" charset="0"/>
                <a:cs typeface="Tahoma" panose="020B0604030504040204" pitchFamily="34" charset="0"/>
              </a:rPr>
              <a:t>Частоти елементів ряду даних</a:t>
            </a:r>
            <a:endParaRPr lang="uk-UA" sz="1600" b="1" dirty="0">
              <a:solidFill>
                <a:srgbClr val="AEAEAE"/>
              </a:solidFill>
              <a:latin typeface="Tahoma" panose="020B0604030504040204" pitchFamily="34" charset="0"/>
              <a:ea typeface="Tahoma" panose="020B0604030504040204" pitchFamily="34" charset="0"/>
              <a:cs typeface="Tahoma" panose="020B0604030504040204" pitchFamily="34" charset="0"/>
            </a:endParaRPr>
          </a:p>
        </p:txBody>
      </p:sp>
      <p:sp>
        <p:nvSpPr>
          <p:cNvPr id="84" name="TextBox 83">
            <a:extLst>
              <a:ext uri="{FF2B5EF4-FFF2-40B4-BE49-F238E27FC236}">
                <a16:creationId xmlns:a16="http://schemas.microsoft.com/office/drawing/2014/main" id="{73D5F95C-89A6-4263-AFB1-2668015D7590}"/>
              </a:ext>
            </a:extLst>
          </p:cNvPr>
          <p:cNvSpPr txBox="1"/>
          <p:nvPr/>
        </p:nvSpPr>
        <p:spPr>
          <a:xfrm>
            <a:off x="700924" y="6400810"/>
            <a:ext cx="5781039" cy="400110"/>
          </a:xfrm>
          <a:prstGeom prst="rect">
            <a:avLst/>
          </a:prstGeom>
          <a:noFill/>
        </p:spPr>
        <p:txBody>
          <a:bodyPr wrap="square" rtlCol="0">
            <a:spAutoFit/>
          </a:bodyPr>
          <a:lstStyle/>
          <a:p>
            <a:pPr algn="ctr"/>
            <a:r>
              <a:rPr lang="uk-UA" sz="2000" b="1" dirty="0">
                <a:solidFill>
                  <a:srgbClr val="AEAEAE"/>
                </a:solidFill>
                <a:latin typeface="Tahoma" panose="020B0604030504040204" pitchFamily="34" charset="0"/>
                <a:ea typeface="Tahoma" panose="020B0604030504040204" pitchFamily="34" charset="0"/>
                <a:cs typeface="Tahoma" panose="020B0604030504040204" pitchFamily="34" charset="0"/>
              </a:rPr>
              <a:t>Елементи ряду даних</a:t>
            </a:r>
            <a:endParaRPr lang="uk-UA" sz="1600" b="1" dirty="0">
              <a:solidFill>
                <a:srgbClr val="AEAEAE"/>
              </a:solidFill>
              <a:latin typeface="Tahoma" panose="020B0604030504040204" pitchFamily="34" charset="0"/>
              <a:ea typeface="Tahoma" panose="020B0604030504040204" pitchFamily="34" charset="0"/>
              <a:cs typeface="Tahoma" panose="020B0604030504040204" pitchFamily="34" charset="0"/>
            </a:endParaRPr>
          </a:p>
        </p:txBody>
      </p:sp>
      <p:sp>
        <p:nvSpPr>
          <p:cNvPr id="85" name="Прямокутник: округлені кути 84">
            <a:extLst>
              <a:ext uri="{FF2B5EF4-FFF2-40B4-BE49-F238E27FC236}">
                <a16:creationId xmlns:a16="http://schemas.microsoft.com/office/drawing/2014/main" id="{37D4EF72-FB0C-4783-A7A6-B4AA9C1B3644}"/>
              </a:ext>
            </a:extLst>
          </p:cNvPr>
          <p:cNvSpPr/>
          <p:nvPr/>
        </p:nvSpPr>
        <p:spPr>
          <a:xfrm>
            <a:off x="5368272" y="825438"/>
            <a:ext cx="2043181" cy="624114"/>
          </a:xfrm>
          <a:prstGeom prst="roundRect">
            <a:avLst/>
          </a:prstGeom>
          <a:solidFill>
            <a:srgbClr val="6969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800" b="1" dirty="0">
                <a:latin typeface="Tahoma" panose="020B0604030504040204" pitchFamily="34" charset="0"/>
                <a:ea typeface="Tahoma" panose="020B0604030504040204" pitchFamily="34" charset="0"/>
                <a:cs typeface="Tahoma" panose="020B0604030504040204" pitchFamily="34" charset="0"/>
              </a:rPr>
              <a:t>ЗНО 2014</a:t>
            </a:r>
          </a:p>
        </p:txBody>
      </p:sp>
      <p:pic>
        <p:nvPicPr>
          <p:cNvPr id="87" name="Рисунок 86" descr="Зображення, що містить знімок екрана, тримає&#10;&#10;Автоматично згенерований опис">
            <a:extLst>
              <a:ext uri="{FF2B5EF4-FFF2-40B4-BE49-F238E27FC236}">
                <a16:creationId xmlns:a16="http://schemas.microsoft.com/office/drawing/2014/main" id="{0A70F6FA-9DF5-44A9-A931-530B7236C924}"/>
              </a:ext>
            </a:extLst>
          </p:cNvPr>
          <p:cNvPicPr>
            <a:picLocks noChangeAspect="1"/>
          </p:cNvPicPr>
          <p:nvPr/>
        </p:nvPicPr>
        <p:blipFill rotWithShape="1">
          <a:blip r:embed="rId4">
            <a:extLst>
              <a:ext uri="{28A0092B-C50C-407E-A947-70E740481C1C}">
                <a14:useLocalDpi xmlns:a14="http://schemas.microsoft.com/office/drawing/2010/main" val="0"/>
              </a:ext>
            </a:extLst>
          </a:blip>
          <a:srcRect l="52583" t="23011"/>
          <a:stretch/>
        </p:blipFill>
        <p:spPr>
          <a:xfrm>
            <a:off x="6410960" y="1578056"/>
            <a:ext cx="5781040" cy="5279943"/>
          </a:xfrm>
          <a:prstGeom prst="rect">
            <a:avLst/>
          </a:prstGeom>
        </p:spPr>
      </p:pic>
      <p:sp>
        <p:nvSpPr>
          <p:cNvPr id="88" name="Прямокутник: округлені кути 87">
            <a:extLst>
              <a:ext uri="{FF2B5EF4-FFF2-40B4-BE49-F238E27FC236}">
                <a16:creationId xmlns:a16="http://schemas.microsoft.com/office/drawing/2014/main" id="{FA48133B-D1A2-4B58-9748-9C25C2F36398}"/>
              </a:ext>
            </a:extLst>
          </p:cNvPr>
          <p:cNvSpPr/>
          <p:nvPr/>
        </p:nvSpPr>
        <p:spPr>
          <a:xfrm>
            <a:off x="6633655" y="2403494"/>
            <a:ext cx="2648708" cy="3010221"/>
          </a:xfrm>
          <a:prstGeom prst="roundRect">
            <a:avLst/>
          </a:prstGeom>
          <a:solidFill>
            <a:srgbClr val="1072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nSpc>
                <a:spcPct val="150000"/>
              </a:lnSpc>
              <a:buAutoNum type="arabicParenR"/>
            </a:pPr>
            <a:r>
              <a:rPr lang="uk-UA" sz="2400" b="1" dirty="0">
                <a:latin typeface="Tahoma" panose="020B0604030504040204" pitchFamily="34" charset="0"/>
                <a:ea typeface="Tahoma" panose="020B0604030504040204" pitchFamily="34" charset="0"/>
                <a:cs typeface="Tahoma" panose="020B0604030504040204" pitchFamily="34" charset="0"/>
              </a:rPr>
              <a:t>Кількість елементів;</a:t>
            </a:r>
          </a:p>
          <a:p>
            <a:pPr marL="342900" indent="-342900">
              <a:lnSpc>
                <a:spcPct val="150000"/>
              </a:lnSpc>
              <a:buAutoNum type="arabicParenR"/>
            </a:pPr>
            <a:r>
              <a:rPr lang="uk-UA" sz="2400" b="1" dirty="0">
                <a:latin typeface="Tahoma" panose="020B0604030504040204" pitchFamily="34" charset="0"/>
                <a:ea typeface="Tahoma" panose="020B0604030504040204" pitchFamily="34" charset="0"/>
                <a:cs typeface="Tahoma" panose="020B0604030504040204" pitchFamily="34" charset="0"/>
              </a:rPr>
              <a:t>Розмах;</a:t>
            </a:r>
          </a:p>
          <a:p>
            <a:pPr marL="342900" indent="-342900">
              <a:lnSpc>
                <a:spcPct val="150000"/>
              </a:lnSpc>
              <a:buAutoNum type="arabicParenR"/>
            </a:pPr>
            <a:r>
              <a:rPr lang="uk-UA" sz="2400" b="1" dirty="0">
                <a:latin typeface="Tahoma" panose="020B0604030504040204" pitchFamily="34" charset="0"/>
                <a:ea typeface="Tahoma" panose="020B0604030504040204" pitchFamily="34" charset="0"/>
                <a:cs typeface="Tahoma" panose="020B0604030504040204" pitchFamily="34" charset="0"/>
              </a:rPr>
              <a:t>Мода;</a:t>
            </a:r>
          </a:p>
          <a:p>
            <a:pPr marL="342900" indent="-342900">
              <a:lnSpc>
                <a:spcPct val="150000"/>
              </a:lnSpc>
              <a:buAutoNum type="arabicParenR"/>
            </a:pPr>
            <a:r>
              <a:rPr lang="uk-UA" sz="2400" b="1" dirty="0">
                <a:latin typeface="Tahoma" panose="020B0604030504040204" pitchFamily="34" charset="0"/>
                <a:ea typeface="Tahoma" panose="020B0604030504040204" pitchFamily="34" charset="0"/>
                <a:cs typeface="Tahoma" panose="020B0604030504040204" pitchFamily="34" charset="0"/>
              </a:rPr>
              <a:t>Медіана;</a:t>
            </a:r>
          </a:p>
        </p:txBody>
      </p:sp>
      <p:sp>
        <p:nvSpPr>
          <p:cNvPr id="89" name="Прямокутник: округлені кути 88">
            <a:extLst>
              <a:ext uri="{FF2B5EF4-FFF2-40B4-BE49-F238E27FC236}">
                <a16:creationId xmlns:a16="http://schemas.microsoft.com/office/drawing/2014/main" id="{D4B7C03C-D429-4743-A93B-DC69DEA89579}"/>
              </a:ext>
            </a:extLst>
          </p:cNvPr>
          <p:cNvSpPr/>
          <p:nvPr/>
        </p:nvSpPr>
        <p:spPr>
          <a:xfrm>
            <a:off x="10072118" y="2400488"/>
            <a:ext cx="1444002" cy="3010221"/>
          </a:xfrm>
          <a:prstGeom prst="roundRect">
            <a:avLst/>
          </a:prstGeom>
          <a:solidFill>
            <a:srgbClr val="C95B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uk-UA" sz="2400" b="1" dirty="0">
                <a:latin typeface="Tahoma" panose="020B0604030504040204" pitchFamily="34" charset="0"/>
                <a:ea typeface="Tahoma" panose="020B0604030504040204" pitchFamily="34" charset="0"/>
                <a:cs typeface="Tahoma" panose="020B0604030504040204" pitchFamily="34" charset="0"/>
              </a:rPr>
              <a:t>А) 12</a:t>
            </a:r>
          </a:p>
          <a:p>
            <a:pPr>
              <a:lnSpc>
                <a:spcPct val="150000"/>
              </a:lnSpc>
            </a:pPr>
            <a:r>
              <a:rPr lang="uk-UA" sz="2400" b="1" dirty="0">
                <a:latin typeface="Tahoma" panose="020B0604030504040204" pitchFamily="34" charset="0"/>
                <a:ea typeface="Tahoma" panose="020B0604030504040204" pitchFamily="34" charset="0"/>
                <a:cs typeface="Tahoma" panose="020B0604030504040204" pitchFamily="34" charset="0"/>
              </a:rPr>
              <a:t>Б) 18</a:t>
            </a:r>
          </a:p>
          <a:p>
            <a:pPr>
              <a:lnSpc>
                <a:spcPct val="150000"/>
              </a:lnSpc>
            </a:pPr>
            <a:r>
              <a:rPr lang="uk-UA" sz="2400" b="1" dirty="0">
                <a:latin typeface="Tahoma" panose="020B0604030504040204" pitchFamily="34" charset="0"/>
                <a:ea typeface="Tahoma" panose="020B0604030504040204" pitchFamily="34" charset="0"/>
                <a:cs typeface="Tahoma" panose="020B0604030504040204" pitchFamily="34" charset="0"/>
              </a:rPr>
              <a:t>В) 21</a:t>
            </a:r>
          </a:p>
          <a:p>
            <a:pPr>
              <a:lnSpc>
                <a:spcPct val="150000"/>
              </a:lnSpc>
            </a:pPr>
            <a:r>
              <a:rPr lang="uk-UA" sz="2400" b="1" dirty="0">
                <a:latin typeface="Tahoma" panose="020B0604030504040204" pitchFamily="34" charset="0"/>
                <a:ea typeface="Tahoma" panose="020B0604030504040204" pitchFamily="34" charset="0"/>
                <a:cs typeface="Tahoma" panose="020B0604030504040204" pitchFamily="34" charset="0"/>
              </a:rPr>
              <a:t>Г) 30</a:t>
            </a:r>
          </a:p>
          <a:p>
            <a:pPr>
              <a:lnSpc>
                <a:spcPct val="150000"/>
              </a:lnSpc>
            </a:pPr>
            <a:r>
              <a:rPr lang="uk-UA" sz="2400" b="1" dirty="0">
                <a:latin typeface="Tahoma" panose="020B0604030504040204" pitchFamily="34" charset="0"/>
                <a:ea typeface="Tahoma" panose="020B0604030504040204" pitchFamily="34" charset="0"/>
                <a:cs typeface="Tahoma" panose="020B0604030504040204" pitchFamily="34" charset="0"/>
              </a:rPr>
              <a:t>Д) 36</a:t>
            </a:r>
          </a:p>
        </p:txBody>
      </p:sp>
    </p:spTree>
    <p:extLst>
      <p:ext uri="{BB962C8B-B14F-4D97-AF65-F5344CB8AC3E}">
        <p14:creationId xmlns:p14="http://schemas.microsoft.com/office/powerpoint/2010/main" val="379564077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250"/>
                                        <p:tgtEl>
                                          <p:spTgt spid="4"/>
                                        </p:tgtEl>
                                      </p:cBhvr>
                                    </p:animEffect>
                                  </p:childTnLst>
                                </p:cTn>
                              </p:par>
                            </p:childTnLst>
                          </p:cTn>
                        </p:par>
                        <p:par>
                          <p:cTn id="8" fill="hold">
                            <p:stCondLst>
                              <p:cond delay="25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wipe(left)">
                                      <p:cBhvr>
                                        <p:cTn id="16" dur="500"/>
                                        <p:tgtEl>
                                          <p:spTgt spid="37"/>
                                        </p:tgtEl>
                                      </p:cBhvr>
                                    </p:animEffect>
                                  </p:childTnLst>
                                </p:cTn>
                              </p:par>
                            </p:childTnLst>
                          </p:cTn>
                        </p:par>
                        <p:par>
                          <p:cTn id="17" fill="hold">
                            <p:stCondLst>
                              <p:cond delay="750"/>
                            </p:stCondLst>
                            <p:childTnLst>
                              <p:par>
                                <p:cTn id="18" presetID="22" presetClass="entr" presetSubtype="8"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childTnLst>
                          </p:cTn>
                        </p:par>
                        <p:par>
                          <p:cTn id="21" fill="hold">
                            <p:stCondLst>
                              <p:cond delay="1250"/>
                            </p:stCondLst>
                            <p:childTnLst>
                              <p:par>
                                <p:cTn id="22" presetID="22" presetClass="entr" presetSubtype="4"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down)">
                                      <p:cBhvr>
                                        <p:cTn id="24" dur="250"/>
                                        <p:tgtEl>
                                          <p:spTgt spid="11"/>
                                        </p:tgtEl>
                                      </p:cBhvr>
                                    </p:animEffect>
                                  </p:childTnLst>
                                </p:cTn>
                              </p:par>
                              <p:par>
                                <p:cTn id="25" presetID="22" presetClass="entr" presetSubtype="8"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250"/>
                                        <p:tgtEl>
                                          <p:spTgt spid="12"/>
                                        </p:tgtEl>
                                      </p:cBhvr>
                                    </p:animEffect>
                                  </p:childTnLst>
                                </p:cTn>
                              </p:par>
                            </p:childTnLst>
                          </p:cTn>
                        </p:par>
                        <p:par>
                          <p:cTn id="28" fill="hold">
                            <p:stCondLst>
                              <p:cond delay="1500"/>
                            </p:stCondLst>
                            <p:childTnLst>
                              <p:par>
                                <p:cTn id="29" presetID="53" presetClass="entr" presetSubtype="16"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p:cTn id="31" dur="300" fill="hold"/>
                                        <p:tgtEl>
                                          <p:spTgt spid="26"/>
                                        </p:tgtEl>
                                        <p:attrNameLst>
                                          <p:attrName>ppt_w</p:attrName>
                                        </p:attrNameLst>
                                      </p:cBhvr>
                                      <p:tavLst>
                                        <p:tav tm="0">
                                          <p:val>
                                            <p:fltVal val="0"/>
                                          </p:val>
                                        </p:tav>
                                        <p:tav tm="100000">
                                          <p:val>
                                            <p:strVal val="#ppt_w"/>
                                          </p:val>
                                        </p:tav>
                                      </p:tavLst>
                                    </p:anim>
                                    <p:anim calcmode="lin" valueType="num">
                                      <p:cBhvr>
                                        <p:cTn id="32" dur="300" fill="hold"/>
                                        <p:tgtEl>
                                          <p:spTgt spid="26"/>
                                        </p:tgtEl>
                                        <p:attrNameLst>
                                          <p:attrName>ppt_h</p:attrName>
                                        </p:attrNameLst>
                                      </p:cBhvr>
                                      <p:tavLst>
                                        <p:tav tm="0">
                                          <p:val>
                                            <p:fltVal val="0"/>
                                          </p:val>
                                        </p:tav>
                                        <p:tav tm="100000">
                                          <p:val>
                                            <p:strVal val="#ppt_h"/>
                                          </p:val>
                                        </p:tav>
                                      </p:tavLst>
                                    </p:anim>
                                    <p:animEffect transition="in" filter="fade">
                                      <p:cBhvr>
                                        <p:cTn id="33" dur="300"/>
                                        <p:tgtEl>
                                          <p:spTgt spid="26"/>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33"/>
                                        </p:tgtEl>
                                        <p:attrNameLst>
                                          <p:attrName>style.visibility</p:attrName>
                                        </p:attrNameLst>
                                      </p:cBhvr>
                                      <p:to>
                                        <p:strVal val="visible"/>
                                      </p:to>
                                    </p:set>
                                    <p:anim calcmode="lin" valueType="num">
                                      <p:cBhvr>
                                        <p:cTn id="36" dur="300" fill="hold"/>
                                        <p:tgtEl>
                                          <p:spTgt spid="33"/>
                                        </p:tgtEl>
                                        <p:attrNameLst>
                                          <p:attrName>ppt_w</p:attrName>
                                        </p:attrNameLst>
                                      </p:cBhvr>
                                      <p:tavLst>
                                        <p:tav tm="0">
                                          <p:val>
                                            <p:fltVal val="0"/>
                                          </p:val>
                                        </p:tav>
                                        <p:tav tm="100000">
                                          <p:val>
                                            <p:strVal val="#ppt_w"/>
                                          </p:val>
                                        </p:tav>
                                      </p:tavLst>
                                    </p:anim>
                                    <p:anim calcmode="lin" valueType="num">
                                      <p:cBhvr>
                                        <p:cTn id="37" dur="300" fill="hold"/>
                                        <p:tgtEl>
                                          <p:spTgt spid="33"/>
                                        </p:tgtEl>
                                        <p:attrNameLst>
                                          <p:attrName>ppt_h</p:attrName>
                                        </p:attrNameLst>
                                      </p:cBhvr>
                                      <p:tavLst>
                                        <p:tav tm="0">
                                          <p:val>
                                            <p:fltVal val="0"/>
                                          </p:val>
                                        </p:tav>
                                        <p:tav tm="100000">
                                          <p:val>
                                            <p:strVal val="#ppt_h"/>
                                          </p:val>
                                        </p:tav>
                                      </p:tavLst>
                                    </p:anim>
                                    <p:animEffect transition="in" filter="fade">
                                      <p:cBhvr>
                                        <p:cTn id="38" dur="300"/>
                                        <p:tgtEl>
                                          <p:spTgt spid="33"/>
                                        </p:tgtEl>
                                      </p:cBhvr>
                                    </p:animEffect>
                                  </p:childTnLst>
                                </p:cTn>
                              </p:par>
                              <p:par>
                                <p:cTn id="39" presetID="22" presetClass="entr" presetSubtype="8"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left)">
                                      <p:cBhvr>
                                        <p:cTn id="41" dur="250"/>
                                        <p:tgtEl>
                                          <p:spTgt spid="13"/>
                                        </p:tgtEl>
                                      </p:cBhvr>
                                    </p:animEffect>
                                  </p:childTnLst>
                                </p:cTn>
                              </p:par>
                              <p:par>
                                <p:cTn id="42" presetID="22" presetClass="entr" presetSubtype="8" fill="hold"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left)">
                                      <p:cBhvr>
                                        <p:cTn id="44" dur="250"/>
                                        <p:tgtEl>
                                          <p:spTgt spid="14"/>
                                        </p:tgtEl>
                                      </p:cBhvr>
                                    </p:animEffect>
                                  </p:childTnLst>
                                </p:cTn>
                              </p:par>
                              <p:par>
                                <p:cTn id="45" presetID="22" presetClass="entr" presetSubtype="8" fill="hold"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left)">
                                      <p:cBhvr>
                                        <p:cTn id="47" dur="250"/>
                                        <p:tgtEl>
                                          <p:spTgt spid="15"/>
                                        </p:tgtEl>
                                      </p:cBhvr>
                                    </p:animEffect>
                                  </p:childTnLst>
                                </p:cTn>
                              </p:par>
                              <p:par>
                                <p:cTn id="48" presetID="22" presetClass="entr" presetSubtype="8" fill="hold" nodeType="with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wipe(left)">
                                      <p:cBhvr>
                                        <p:cTn id="50" dur="250"/>
                                        <p:tgtEl>
                                          <p:spTgt spid="16"/>
                                        </p:tgtEl>
                                      </p:cBhvr>
                                    </p:animEffect>
                                  </p:childTnLst>
                                </p:cTn>
                              </p:par>
                              <p:par>
                                <p:cTn id="51" presetID="22" presetClass="entr" presetSubtype="8" fill="hold"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wipe(left)">
                                      <p:cBhvr>
                                        <p:cTn id="53" dur="250"/>
                                        <p:tgtEl>
                                          <p:spTgt spid="17"/>
                                        </p:tgtEl>
                                      </p:cBhvr>
                                    </p:animEffect>
                                  </p:childTnLst>
                                </p:cTn>
                              </p:par>
                              <p:par>
                                <p:cTn id="54" presetID="22" presetClass="entr" presetSubtype="8" fill="hold"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wipe(left)">
                                      <p:cBhvr>
                                        <p:cTn id="56" dur="250"/>
                                        <p:tgtEl>
                                          <p:spTgt spid="18"/>
                                        </p:tgtEl>
                                      </p:cBhvr>
                                    </p:animEffect>
                                  </p:childTnLst>
                                </p:cTn>
                              </p:par>
                              <p:par>
                                <p:cTn id="57" presetID="22" presetClass="entr" presetSubtype="8" fill="hold" nodeType="with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left)">
                                      <p:cBhvr>
                                        <p:cTn id="59" dur="250"/>
                                        <p:tgtEl>
                                          <p:spTgt spid="19"/>
                                        </p:tgtEl>
                                      </p:cBhvr>
                                    </p:animEffect>
                                  </p:childTnLst>
                                </p:cTn>
                              </p:par>
                              <p:par>
                                <p:cTn id="60" presetID="22" presetClass="entr" presetSubtype="4" fill="hold" nodeType="with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wipe(down)">
                                      <p:cBhvr>
                                        <p:cTn id="62" dur="250"/>
                                        <p:tgtEl>
                                          <p:spTgt spid="41"/>
                                        </p:tgtEl>
                                      </p:cBhvr>
                                    </p:animEffect>
                                  </p:childTnLst>
                                </p:cTn>
                              </p:par>
                              <p:par>
                                <p:cTn id="63" presetID="22" presetClass="entr" presetSubtype="4" fill="hold" nodeType="withEffect">
                                  <p:stCondLst>
                                    <p:cond delay="0"/>
                                  </p:stCondLst>
                                  <p:childTnLst>
                                    <p:set>
                                      <p:cBhvr>
                                        <p:cTn id="64" dur="1" fill="hold">
                                          <p:stCondLst>
                                            <p:cond delay="0"/>
                                          </p:stCondLst>
                                        </p:cTn>
                                        <p:tgtEl>
                                          <p:spTgt spid="44"/>
                                        </p:tgtEl>
                                        <p:attrNameLst>
                                          <p:attrName>style.visibility</p:attrName>
                                        </p:attrNameLst>
                                      </p:cBhvr>
                                      <p:to>
                                        <p:strVal val="visible"/>
                                      </p:to>
                                    </p:set>
                                    <p:animEffect transition="in" filter="wipe(down)">
                                      <p:cBhvr>
                                        <p:cTn id="65" dur="250"/>
                                        <p:tgtEl>
                                          <p:spTgt spid="44"/>
                                        </p:tgtEl>
                                      </p:cBhvr>
                                    </p:animEffect>
                                  </p:childTnLst>
                                </p:cTn>
                              </p:par>
                              <p:par>
                                <p:cTn id="66" presetID="22" presetClass="entr" presetSubtype="4" fill="hold" nodeType="with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wipe(down)">
                                      <p:cBhvr>
                                        <p:cTn id="68" dur="250"/>
                                        <p:tgtEl>
                                          <p:spTgt spid="45"/>
                                        </p:tgtEl>
                                      </p:cBhvr>
                                    </p:animEffect>
                                  </p:childTnLst>
                                </p:cTn>
                              </p:par>
                              <p:par>
                                <p:cTn id="69" presetID="22" presetClass="entr" presetSubtype="4" fill="hold" nodeType="withEffect">
                                  <p:stCondLst>
                                    <p:cond delay="0"/>
                                  </p:stCondLst>
                                  <p:childTnLst>
                                    <p:set>
                                      <p:cBhvr>
                                        <p:cTn id="70" dur="1" fill="hold">
                                          <p:stCondLst>
                                            <p:cond delay="0"/>
                                          </p:stCondLst>
                                        </p:cTn>
                                        <p:tgtEl>
                                          <p:spTgt spid="47"/>
                                        </p:tgtEl>
                                        <p:attrNameLst>
                                          <p:attrName>style.visibility</p:attrName>
                                        </p:attrNameLst>
                                      </p:cBhvr>
                                      <p:to>
                                        <p:strVal val="visible"/>
                                      </p:to>
                                    </p:set>
                                    <p:animEffect transition="in" filter="wipe(down)">
                                      <p:cBhvr>
                                        <p:cTn id="71" dur="250"/>
                                        <p:tgtEl>
                                          <p:spTgt spid="47"/>
                                        </p:tgtEl>
                                      </p:cBhvr>
                                    </p:animEffect>
                                  </p:childTnLst>
                                </p:cTn>
                              </p:par>
                              <p:par>
                                <p:cTn id="72" presetID="22" presetClass="entr" presetSubtype="4" fill="hold" nodeType="withEffect">
                                  <p:stCondLst>
                                    <p:cond delay="0"/>
                                  </p:stCondLst>
                                  <p:childTnLst>
                                    <p:set>
                                      <p:cBhvr>
                                        <p:cTn id="73" dur="1" fill="hold">
                                          <p:stCondLst>
                                            <p:cond delay="0"/>
                                          </p:stCondLst>
                                        </p:cTn>
                                        <p:tgtEl>
                                          <p:spTgt spid="48"/>
                                        </p:tgtEl>
                                        <p:attrNameLst>
                                          <p:attrName>style.visibility</p:attrName>
                                        </p:attrNameLst>
                                      </p:cBhvr>
                                      <p:to>
                                        <p:strVal val="visible"/>
                                      </p:to>
                                    </p:set>
                                    <p:animEffect transition="in" filter="wipe(down)">
                                      <p:cBhvr>
                                        <p:cTn id="74" dur="250"/>
                                        <p:tgtEl>
                                          <p:spTgt spid="48"/>
                                        </p:tgtEl>
                                      </p:cBhvr>
                                    </p:animEffect>
                                  </p:childTnLst>
                                </p:cTn>
                              </p:par>
                              <p:par>
                                <p:cTn id="75" presetID="22" presetClass="entr" presetSubtype="4" fill="hold" nodeType="withEffect">
                                  <p:stCondLst>
                                    <p:cond delay="0"/>
                                  </p:stCondLst>
                                  <p:childTnLst>
                                    <p:set>
                                      <p:cBhvr>
                                        <p:cTn id="76" dur="1" fill="hold">
                                          <p:stCondLst>
                                            <p:cond delay="0"/>
                                          </p:stCondLst>
                                        </p:cTn>
                                        <p:tgtEl>
                                          <p:spTgt spid="49"/>
                                        </p:tgtEl>
                                        <p:attrNameLst>
                                          <p:attrName>style.visibility</p:attrName>
                                        </p:attrNameLst>
                                      </p:cBhvr>
                                      <p:to>
                                        <p:strVal val="visible"/>
                                      </p:to>
                                    </p:set>
                                    <p:animEffect transition="in" filter="wipe(down)">
                                      <p:cBhvr>
                                        <p:cTn id="77" dur="250"/>
                                        <p:tgtEl>
                                          <p:spTgt spid="49"/>
                                        </p:tgtEl>
                                      </p:cBhvr>
                                    </p:animEffect>
                                  </p:childTnLst>
                                </p:cTn>
                              </p:par>
                              <p:par>
                                <p:cTn id="78" presetID="53" presetClass="entr" presetSubtype="16" fill="hold" grpId="0" nodeType="withEffect">
                                  <p:stCondLst>
                                    <p:cond delay="100"/>
                                  </p:stCondLst>
                                  <p:childTnLst>
                                    <p:set>
                                      <p:cBhvr>
                                        <p:cTn id="79" dur="1" fill="hold">
                                          <p:stCondLst>
                                            <p:cond delay="0"/>
                                          </p:stCondLst>
                                        </p:cTn>
                                        <p:tgtEl>
                                          <p:spTgt spid="27"/>
                                        </p:tgtEl>
                                        <p:attrNameLst>
                                          <p:attrName>style.visibility</p:attrName>
                                        </p:attrNameLst>
                                      </p:cBhvr>
                                      <p:to>
                                        <p:strVal val="visible"/>
                                      </p:to>
                                    </p:set>
                                    <p:anim calcmode="lin" valueType="num">
                                      <p:cBhvr>
                                        <p:cTn id="80" dur="300" fill="hold"/>
                                        <p:tgtEl>
                                          <p:spTgt spid="27"/>
                                        </p:tgtEl>
                                        <p:attrNameLst>
                                          <p:attrName>ppt_w</p:attrName>
                                        </p:attrNameLst>
                                      </p:cBhvr>
                                      <p:tavLst>
                                        <p:tav tm="0">
                                          <p:val>
                                            <p:fltVal val="0"/>
                                          </p:val>
                                        </p:tav>
                                        <p:tav tm="100000">
                                          <p:val>
                                            <p:strVal val="#ppt_w"/>
                                          </p:val>
                                        </p:tav>
                                      </p:tavLst>
                                    </p:anim>
                                    <p:anim calcmode="lin" valueType="num">
                                      <p:cBhvr>
                                        <p:cTn id="81" dur="300" fill="hold"/>
                                        <p:tgtEl>
                                          <p:spTgt spid="27"/>
                                        </p:tgtEl>
                                        <p:attrNameLst>
                                          <p:attrName>ppt_h</p:attrName>
                                        </p:attrNameLst>
                                      </p:cBhvr>
                                      <p:tavLst>
                                        <p:tav tm="0">
                                          <p:val>
                                            <p:fltVal val="0"/>
                                          </p:val>
                                        </p:tav>
                                        <p:tav tm="100000">
                                          <p:val>
                                            <p:strVal val="#ppt_h"/>
                                          </p:val>
                                        </p:tav>
                                      </p:tavLst>
                                    </p:anim>
                                    <p:animEffect transition="in" filter="fade">
                                      <p:cBhvr>
                                        <p:cTn id="82" dur="300"/>
                                        <p:tgtEl>
                                          <p:spTgt spid="27"/>
                                        </p:tgtEl>
                                      </p:cBhvr>
                                    </p:animEffect>
                                  </p:childTnLst>
                                </p:cTn>
                              </p:par>
                              <p:par>
                                <p:cTn id="83" presetID="53" presetClass="entr" presetSubtype="16" fill="hold" grpId="0" nodeType="withEffect">
                                  <p:stCondLst>
                                    <p:cond delay="100"/>
                                  </p:stCondLst>
                                  <p:childTnLst>
                                    <p:set>
                                      <p:cBhvr>
                                        <p:cTn id="84" dur="1" fill="hold">
                                          <p:stCondLst>
                                            <p:cond delay="0"/>
                                          </p:stCondLst>
                                        </p:cTn>
                                        <p:tgtEl>
                                          <p:spTgt spid="34"/>
                                        </p:tgtEl>
                                        <p:attrNameLst>
                                          <p:attrName>style.visibility</p:attrName>
                                        </p:attrNameLst>
                                      </p:cBhvr>
                                      <p:to>
                                        <p:strVal val="visible"/>
                                      </p:to>
                                    </p:set>
                                    <p:anim calcmode="lin" valueType="num">
                                      <p:cBhvr>
                                        <p:cTn id="85" dur="300" fill="hold"/>
                                        <p:tgtEl>
                                          <p:spTgt spid="34"/>
                                        </p:tgtEl>
                                        <p:attrNameLst>
                                          <p:attrName>ppt_w</p:attrName>
                                        </p:attrNameLst>
                                      </p:cBhvr>
                                      <p:tavLst>
                                        <p:tav tm="0">
                                          <p:val>
                                            <p:fltVal val="0"/>
                                          </p:val>
                                        </p:tav>
                                        <p:tav tm="100000">
                                          <p:val>
                                            <p:strVal val="#ppt_w"/>
                                          </p:val>
                                        </p:tav>
                                      </p:tavLst>
                                    </p:anim>
                                    <p:anim calcmode="lin" valueType="num">
                                      <p:cBhvr>
                                        <p:cTn id="86" dur="300" fill="hold"/>
                                        <p:tgtEl>
                                          <p:spTgt spid="34"/>
                                        </p:tgtEl>
                                        <p:attrNameLst>
                                          <p:attrName>ppt_h</p:attrName>
                                        </p:attrNameLst>
                                      </p:cBhvr>
                                      <p:tavLst>
                                        <p:tav tm="0">
                                          <p:val>
                                            <p:fltVal val="0"/>
                                          </p:val>
                                        </p:tav>
                                        <p:tav tm="100000">
                                          <p:val>
                                            <p:strVal val="#ppt_h"/>
                                          </p:val>
                                        </p:tav>
                                      </p:tavLst>
                                    </p:anim>
                                    <p:animEffect transition="in" filter="fade">
                                      <p:cBhvr>
                                        <p:cTn id="87" dur="300"/>
                                        <p:tgtEl>
                                          <p:spTgt spid="34"/>
                                        </p:tgtEl>
                                      </p:cBhvr>
                                    </p:animEffect>
                                  </p:childTnLst>
                                </p:cTn>
                              </p:par>
                              <p:par>
                                <p:cTn id="88" presetID="53" presetClass="entr" presetSubtype="16" fill="hold" grpId="0" nodeType="withEffect">
                                  <p:stCondLst>
                                    <p:cond delay="200"/>
                                  </p:stCondLst>
                                  <p:childTnLst>
                                    <p:set>
                                      <p:cBhvr>
                                        <p:cTn id="89" dur="1" fill="hold">
                                          <p:stCondLst>
                                            <p:cond delay="0"/>
                                          </p:stCondLst>
                                        </p:cTn>
                                        <p:tgtEl>
                                          <p:spTgt spid="28"/>
                                        </p:tgtEl>
                                        <p:attrNameLst>
                                          <p:attrName>style.visibility</p:attrName>
                                        </p:attrNameLst>
                                      </p:cBhvr>
                                      <p:to>
                                        <p:strVal val="visible"/>
                                      </p:to>
                                    </p:set>
                                    <p:anim calcmode="lin" valueType="num">
                                      <p:cBhvr>
                                        <p:cTn id="90" dur="300" fill="hold"/>
                                        <p:tgtEl>
                                          <p:spTgt spid="28"/>
                                        </p:tgtEl>
                                        <p:attrNameLst>
                                          <p:attrName>ppt_w</p:attrName>
                                        </p:attrNameLst>
                                      </p:cBhvr>
                                      <p:tavLst>
                                        <p:tav tm="0">
                                          <p:val>
                                            <p:fltVal val="0"/>
                                          </p:val>
                                        </p:tav>
                                        <p:tav tm="100000">
                                          <p:val>
                                            <p:strVal val="#ppt_w"/>
                                          </p:val>
                                        </p:tav>
                                      </p:tavLst>
                                    </p:anim>
                                    <p:anim calcmode="lin" valueType="num">
                                      <p:cBhvr>
                                        <p:cTn id="91" dur="300" fill="hold"/>
                                        <p:tgtEl>
                                          <p:spTgt spid="28"/>
                                        </p:tgtEl>
                                        <p:attrNameLst>
                                          <p:attrName>ppt_h</p:attrName>
                                        </p:attrNameLst>
                                      </p:cBhvr>
                                      <p:tavLst>
                                        <p:tav tm="0">
                                          <p:val>
                                            <p:fltVal val="0"/>
                                          </p:val>
                                        </p:tav>
                                        <p:tav tm="100000">
                                          <p:val>
                                            <p:strVal val="#ppt_h"/>
                                          </p:val>
                                        </p:tav>
                                      </p:tavLst>
                                    </p:anim>
                                    <p:animEffect transition="in" filter="fade">
                                      <p:cBhvr>
                                        <p:cTn id="92" dur="300"/>
                                        <p:tgtEl>
                                          <p:spTgt spid="28"/>
                                        </p:tgtEl>
                                      </p:cBhvr>
                                    </p:animEffect>
                                  </p:childTnLst>
                                </p:cTn>
                              </p:par>
                              <p:par>
                                <p:cTn id="93" presetID="53" presetClass="entr" presetSubtype="16" fill="hold" grpId="0" nodeType="withEffect">
                                  <p:stCondLst>
                                    <p:cond delay="200"/>
                                  </p:stCondLst>
                                  <p:childTnLst>
                                    <p:set>
                                      <p:cBhvr>
                                        <p:cTn id="94" dur="1" fill="hold">
                                          <p:stCondLst>
                                            <p:cond delay="0"/>
                                          </p:stCondLst>
                                        </p:cTn>
                                        <p:tgtEl>
                                          <p:spTgt spid="35"/>
                                        </p:tgtEl>
                                        <p:attrNameLst>
                                          <p:attrName>style.visibility</p:attrName>
                                        </p:attrNameLst>
                                      </p:cBhvr>
                                      <p:to>
                                        <p:strVal val="visible"/>
                                      </p:to>
                                    </p:set>
                                    <p:anim calcmode="lin" valueType="num">
                                      <p:cBhvr>
                                        <p:cTn id="95" dur="300" fill="hold"/>
                                        <p:tgtEl>
                                          <p:spTgt spid="35"/>
                                        </p:tgtEl>
                                        <p:attrNameLst>
                                          <p:attrName>ppt_w</p:attrName>
                                        </p:attrNameLst>
                                      </p:cBhvr>
                                      <p:tavLst>
                                        <p:tav tm="0">
                                          <p:val>
                                            <p:fltVal val="0"/>
                                          </p:val>
                                        </p:tav>
                                        <p:tav tm="100000">
                                          <p:val>
                                            <p:strVal val="#ppt_w"/>
                                          </p:val>
                                        </p:tav>
                                      </p:tavLst>
                                    </p:anim>
                                    <p:anim calcmode="lin" valueType="num">
                                      <p:cBhvr>
                                        <p:cTn id="96" dur="300" fill="hold"/>
                                        <p:tgtEl>
                                          <p:spTgt spid="35"/>
                                        </p:tgtEl>
                                        <p:attrNameLst>
                                          <p:attrName>ppt_h</p:attrName>
                                        </p:attrNameLst>
                                      </p:cBhvr>
                                      <p:tavLst>
                                        <p:tav tm="0">
                                          <p:val>
                                            <p:fltVal val="0"/>
                                          </p:val>
                                        </p:tav>
                                        <p:tav tm="100000">
                                          <p:val>
                                            <p:strVal val="#ppt_h"/>
                                          </p:val>
                                        </p:tav>
                                      </p:tavLst>
                                    </p:anim>
                                    <p:animEffect transition="in" filter="fade">
                                      <p:cBhvr>
                                        <p:cTn id="97" dur="300"/>
                                        <p:tgtEl>
                                          <p:spTgt spid="35"/>
                                        </p:tgtEl>
                                      </p:cBhvr>
                                    </p:animEffect>
                                  </p:childTnLst>
                                </p:cTn>
                              </p:par>
                              <p:par>
                                <p:cTn id="98" presetID="53" presetClass="entr" presetSubtype="16" fill="hold" grpId="0" nodeType="withEffect">
                                  <p:stCondLst>
                                    <p:cond delay="300"/>
                                  </p:stCondLst>
                                  <p:childTnLst>
                                    <p:set>
                                      <p:cBhvr>
                                        <p:cTn id="99" dur="1" fill="hold">
                                          <p:stCondLst>
                                            <p:cond delay="0"/>
                                          </p:stCondLst>
                                        </p:cTn>
                                        <p:tgtEl>
                                          <p:spTgt spid="29"/>
                                        </p:tgtEl>
                                        <p:attrNameLst>
                                          <p:attrName>style.visibility</p:attrName>
                                        </p:attrNameLst>
                                      </p:cBhvr>
                                      <p:to>
                                        <p:strVal val="visible"/>
                                      </p:to>
                                    </p:set>
                                    <p:anim calcmode="lin" valueType="num">
                                      <p:cBhvr>
                                        <p:cTn id="100" dur="300" fill="hold"/>
                                        <p:tgtEl>
                                          <p:spTgt spid="29"/>
                                        </p:tgtEl>
                                        <p:attrNameLst>
                                          <p:attrName>ppt_w</p:attrName>
                                        </p:attrNameLst>
                                      </p:cBhvr>
                                      <p:tavLst>
                                        <p:tav tm="0">
                                          <p:val>
                                            <p:fltVal val="0"/>
                                          </p:val>
                                        </p:tav>
                                        <p:tav tm="100000">
                                          <p:val>
                                            <p:strVal val="#ppt_w"/>
                                          </p:val>
                                        </p:tav>
                                      </p:tavLst>
                                    </p:anim>
                                    <p:anim calcmode="lin" valueType="num">
                                      <p:cBhvr>
                                        <p:cTn id="101" dur="300" fill="hold"/>
                                        <p:tgtEl>
                                          <p:spTgt spid="29"/>
                                        </p:tgtEl>
                                        <p:attrNameLst>
                                          <p:attrName>ppt_h</p:attrName>
                                        </p:attrNameLst>
                                      </p:cBhvr>
                                      <p:tavLst>
                                        <p:tav tm="0">
                                          <p:val>
                                            <p:fltVal val="0"/>
                                          </p:val>
                                        </p:tav>
                                        <p:tav tm="100000">
                                          <p:val>
                                            <p:strVal val="#ppt_h"/>
                                          </p:val>
                                        </p:tav>
                                      </p:tavLst>
                                    </p:anim>
                                    <p:animEffect transition="in" filter="fade">
                                      <p:cBhvr>
                                        <p:cTn id="102" dur="300"/>
                                        <p:tgtEl>
                                          <p:spTgt spid="29"/>
                                        </p:tgtEl>
                                      </p:cBhvr>
                                    </p:animEffect>
                                  </p:childTnLst>
                                </p:cTn>
                              </p:par>
                              <p:par>
                                <p:cTn id="103" presetID="53" presetClass="entr" presetSubtype="16" fill="hold" grpId="0" nodeType="withEffect">
                                  <p:stCondLst>
                                    <p:cond delay="300"/>
                                  </p:stCondLst>
                                  <p:childTnLst>
                                    <p:set>
                                      <p:cBhvr>
                                        <p:cTn id="104" dur="1" fill="hold">
                                          <p:stCondLst>
                                            <p:cond delay="0"/>
                                          </p:stCondLst>
                                        </p:cTn>
                                        <p:tgtEl>
                                          <p:spTgt spid="36"/>
                                        </p:tgtEl>
                                        <p:attrNameLst>
                                          <p:attrName>style.visibility</p:attrName>
                                        </p:attrNameLst>
                                      </p:cBhvr>
                                      <p:to>
                                        <p:strVal val="visible"/>
                                      </p:to>
                                    </p:set>
                                    <p:anim calcmode="lin" valueType="num">
                                      <p:cBhvr>
                                        <p:cTn id="105" dur="300" fill="hold"/>
                                        <p:tgtEl>
                                          <p:spTgt spid="36"/>
                                        </p:tgtEl>
                                        <p:attrNameLst>
                                          <p:attrName>ppt_w</p:attrName>
                                        </p:attrNameLst>
                                      </p:cBhvr>
                                      <p:tavLst>
                                        <p:tav tm="0">
                                          <p:val>
                                            <p:fltVal val="0"/>
                                          </p:val>
                                        </p:tav>
                                        <p:tav tm="100000">
                                          <p:val>
                                            <p:strVal val="#ppt_w"/>
                                          </p:val>
                                        </p:tav>
                                      </p:tavLst>
                                    </p:anim>
                                    <p:anim calcmode="lin" valueType="num">
                                      <p:cBhvr>
                                        <p:cTn id="106" dur="300" fill="hold"/>
                                        <p:tgtEl>
                                          <p:spTgt spid="36"/>
                                        </p:tgtEl>
                                        <p:attrNameLst>
                                          <p:attrName>ppt_h</p:attrName>
                                        </p:attrNameLst>
                                      </p:cBhvr>
                                      <p:tavLst>
                                        <p:tav tm="0">
                                          <p:val>
                                            <p:fltVal val="0"/>
                                          </p:val>
                                        </p:tav>
                                        <p:tav tm="100000">
                                          <p:val>
                                            <p:strVal val="#ppt_h"/>
                                          </p:val>
                                        </p:tav>
                                      </p:tavLst>
                                    </p:anim>
                                    <p:animEffect transition="in" filter="fade">
                                      <p:cBhvr>
                                        <p:cTn id="107" dur="300"/>
                                        <p:tgtEl>
                                          <p:spTgt spid="36"/>
                                        </p:tgtEl>
                                      </p:cBhvr>
                                    </p:animEffect>
                                  </p:childTnLst>
                                </p:cTn>
                              </p:par>
                              <p:par>
                                <p:cTn id="108" presetID="53" presetClass="entr" presetSubtype="16" fill="hold" grpId="0" nodeType="withEffect">
                                  <p:stCondLst>
                                    <p:cond delay="400"/>
                                  </p:stCondLst>
                                  <p:childTnLst>
                                    <p:set>
                                      <p:cBhvr>
                                        <p:cTn id="109" dur="1" fill="hold">
                                          <p:stCondLst>
                                            <p:cond delay="0"/>
                                          </p:stCondLst>
                                        </p:cTn>
                                        <p:tgtEl>
                                          <p:spTgt spid="30"/>
                                        </p:tgtEl>
                                        <p:attrNameLst>
                                          <p:attrName>style.visibility</p:attrName>
                                        </p:attrNameLst>
                                      </p:cBhvr>
                                      <p:to>
                                        <p:strVal val="visible"/>
                                      </p:to>
                                    </p:set>
                                    <p:anim calcmode="lin" valueType="num">
                                      <p:cBhvr>
                                        <p:cTn id="110" dur="300" fill="hold"/>
                                        <p:tgtEl>
                                          <p:spTgt spid="30"/>
                                        </p:tgtEl>
                                        <p:attrNameLst>
                                          <p:attrName>ppt_w</p:attrName>
                                        </p:attrNameLst>
                                      </p:cBhvr>
                                      <p:tavLst>
                                        <p:tav tm="0">
                                          <p:val>
                                            <p:fltVal val="0"/>
                                          </p:val>
                                        </p:tav>
                                        <p:tav tm="100000">
                                          <p:val>
                                            <p:strVal val="#ppt_w"/>
                                          </p:val>
                                        </p:tav>
                                      </p:tavLst>
                                    </p:anim>
                                    <p:anim calcmode="lin" valueType="num">
                                      <p:cBhvr>
                                        <p:cTn id="111" dur="300" fill="hold"/>
                                        <p:tgtEl>
                                          <p:spTgt spid="30"/>
                                        </p:tgtEl>
                                        <p:attrNameLst>
                                          <p:attrName>ppt_h</p:attrName>
                                        </p:attrNameLst>
                                      </p:cBhvr>
                                      <p:tavLst>
                                        <p:tav tm="0">
                                          <p:val>
                                            <p:fltVal val="0"/>
                                          </p:val>
                                        </p:tav>
                                        <p:tav tm="100000">
                                          <p:val>
                                            <p:strVal val="#ppt_h"/>
                                          </p:val>
                                        </p:tav>
                                      </p:tavLst>
                                    </p:anim>
                                    <p:animEffect transition="in" filter="fade">
                                      <p:cBhvr>
                                        <p:cTn id="112" dur="300"/>
                                        <p:tgtEl>
                                          <p:spTgt spid="30"/>
                                        </p:tgtEl>
                                      </p:cBhvr>
                                    </p:animEffect>
                                  </p:childTnLst>
                                </p:cTn>
                              </p:par>
                              <p:par>
                                <p:cTn id="113" presetID="53" presetClass="entr" presetSubtype="16" fill="hold" grpId="0" nodeType="withEffect">
                                  <p:stCondLst>
                                    <p:cond delay="400"/>
                                  </p:stCondLst>
                                  <p:childTnLst>
                                    <p:set>
                                      <p:cBhvr>
                                        <p:cTn id="114" dur="1" fill="hold">
                                          <p:stCondLst>
                                            <p:cond delay="0"/>
                                          </p:stCondLst>
                                        </p:cTn>
                                        <p:tgtEl>
                                          <p:spTgt spid="38"/>
                                        </p:tgtEl>
                                        <p:attrNameLst>
                                          <p:attrName>style.visibility</p:attrName>
                                        </p:attrNameLst>
                                      </p:cBhvr>
                                      <p:to>
                                        <p:strVal val="visible"/>
                                      </p:to>
                                    </p:set>
                                    <p:anim calcmode="lin" valueType="num">
                                      <p:cBhvr>
                                        <p:cTn id="115" dur="300" fill="hold"/>
                                        <p:tgtEl>
                                          <p:spTgt spid="38"/>
                                        </p:tgtEl>
                                        <p:attrNameLst>
                                          <p:attrName>ppt_w</p:attrName>
                                        </p:attrNameLst>
                                      </p:cBhvr>
                                      <p:tavLst>
                                        <p:tav tm="0">
                                          <p:val>
                                            <p:fltVal val="0"/>
                                          </p:val>
                                        </p:tav>
                                        <p:tav tm="100000">
                                          <p:val>
                                            <p:strVal val="#ppt_w"/>
                                          </p:val>
                                        </p:tav>
                                      </p:tavLst>
                                    </p:anim>
                                    <p:anim calcmode="lin" valueType="num">
                                      <p:cBhvr>
                                        <p:cTn id="116" dur="300" fill="hold"/>
                                        <p:tgtEl>
                                          <p:spTgt spid="38"/>
                                        </p:tgtEl>
                                        <p:attrNameLst>
                                          <p:attrName>ppt_h</p:attrName>
                                        </p:attrNameLst>
                                      </p:cBhvr>
                                      <p:tavLst>
                                        <p:tav tm="0">
                                          <p:val>
                                            <p:fltVal val="0"/>
                                          </p:val>
                                        </p:tav>
                                        <p:tav tm="100000">
                                          <p:val>
                                            <p:strVal val="#ppt_h"/>
                                          </p:val>
                                        </p:tav>
                                      </p:tavLst>
                                    </p:anim>
                                    <p:animEffect transition="in" filter="fade">
                                      <p:cBhvr>
                                        <p:cTn id="117" dur="300"/>
                                        <p:tgtEl>
                                          <p:spTgt spid="38"/>
                                        </p:tgtEl>
                                      </p:cBhvr>
                                    </p:animEffect>
                                  </p:childTnLst>
                                </p:cTn>
                              </p:par>
                              <p:par>
                                <p:cTn id="118" presetID="53" presetClass="entr" presetSubtype="16" fill="hold" grpId="0" nodeType="withEffect">
                                  <p:stCondLst>
                                    <p:cond delay="500"/>
                                  </p:stCondLst>
                                  <p:childTnLst>
                                    <p:set>
                                      <p:cBhvr>
                                        <p:cTn id="119" dur="1" fill="hold">
                                          <p:stCondLst>
                                            <p:cond delay="0"/>
                                          </p:stCondLst>
                                        </p:cTn>
                                        <p:tgtEl>
                                          <p:spTgt spid="31"/>
                                        </p:tgtEl>
                                        <p:attrNameLst>
                                          <p:attrName>style.visibility</p:attrName>
                                        </p:attrNameLst>
                                      </p:cBhvr>
                                      <p:to>
                                        <p:strVal val="visible"/>
                                      </p:to>
                                    </p:set>
                                    <p:anim calcmode="lin" valueType="num">
                                      <p:cBhvr>
                                        <p:cTn id="120" dur="300" fill="hold"/>
                                        <p:tgtEl>
                                          <p:spTgt spid="31"/>
                                        </p:tgtEl>
                                        <p:attrNameLst>
                                          <p:attrName>ppt_w</p:attrName>
                                        </p:attrNameLst>
                                      </p:cBhvr>
                                      <p:tavLst>
                                        <p:tav tm="0">
                                          <p:val>
                                            <p:fltVal val="0"/>
                                          </p:val>
                                        </p:tav>
                                        <p:tav tm="100000">
                                          <p:val>
                                            <p:strVal val="#ppt_w"/>
                                          </p:val>
                                        </p:tav>
                                      </p:tavLst>
                                    </p:anim>
                                    <p:anim calcmode="lin" valueType="num">
                                      <p:cBhvr>
                                        <p:cTn id="121" dur="300" fill="hold"/>
                                        <p:tgtEl>
                                          <p:spTgt spid="31"/>
                                        </p:tgtEl>
                                        <p:attrNameLst>
                                          <p:attrName>ppt_h</p:attrName>
                                        </p:attrNameLst>
                                      </p:cBhvr>
                                      <p:tavLst>
                                        <p:tav tm="0">
                                          <p:val>
                                            <p:fltVal val="0"/>
                                          </p:val>
                                        </p:tav>
                                        <p:tav tm="100000">
                                          <p:val>
                                            <p:strVal val="#ppt_h"/>
                                          </p:val>
                                        </p:tav>
                                      </p:tavLst>
                                    </p:anim>
                                    <p:animEffect transition="in" filter="fade">
                                      <p:cBhvr>
                                        <p:cTn id="122" dur="300"/>
                                        <p:tgtEl>
                                          <p:spTgt spid="31"/>
                                        </p:tgtEl>
                                      </p:cBhvr>
                                    </p:animEffect>
                                  </p:childTnLst>
                                </p:cTn>
                              </p:par>
                              <p:par>
                                <p:cTn id="123" presetID="53" presetClass="entr" presetSubtype="16" fill="hold" grpId="0" nodeType="withEffect">
                                  <p:stCondLst>
                                    <p:cond delay="600"/>
                                  </p:stCondLst>
                                  <p:childTnLst>
                                    <p:set>
                                      <p:cBhvr>
                                        <p:cTn id="124" dur="1" fill="hold">
                                          <p:stCondLst>
                                            <p:cond delay="0"/>
                                          </p:stCondLst>
                                        </p:cTn>
                                        <p:tgtEl>
                                          <p:spTgt spid="32"/>
                                        </p:tgtEl>
                                        <p:attrNameLst>
                                          <p:attrName>style.visibility</p:attrName>
                                        </p:attrNameLst>
                                      </p:cBhvr>
                                      <p:to>
                                        <p:strVal val="visible"/>
                                      </p:to>
                                    </p:set>
                                    <p:anim calcmode="lin" valueType="num">
                                      <p:cBhvr>
                                        <p:cTn id="125" dur="300" fill="hold"/>
                                        <p:tgtEl>
                                          <p:spTgt spid="32"/>
                                        </p:tgtEl>
                                        <p:attrNameLst>
                                          <p:attrName>ppt_w</p:attrName>
                                        </p:attrNameLst>
                                      </p:cBhvr>
                                      <p:tavLst>
                                        <p:tav tm="0">
                                          <p:val>
                                            <p:fltVal val="0"/>
                                          </p:val>
                                        </p:tav>
                                        <p:tav tm="100000">
                                          <p:val>
                                            <p:strVal val="#ppt_w"/>
                                          </p:val>
                                        </p:tav>
                                      </p:tavLst>
                                    </p:anim>
                                    <p:anim calcmode="lin" valueType="num">
                                      <p:cBhvr>
                                        <p:cTn id="126" dur="300" fill="hold"/>
                                        <p:tgtEl>
                                          <p:spTgt spid="32"/>
                                        </p:tgtEl>
                                        <p:attrNameLst>
                                          <p:attrName>ppt_h</p:attrName>
                                        </p:attrNameLst>
                                      </p:cBhvr>
                                      <p:tavLst>
                                        <p:tav tm="0">
                                          <p:val>
                                            <p:fltVal val="0"/>
                                          </p:val>
                                        </p:tav>
                                        <p:tav tm="100000">
                                          <p:val>
                                            <p:strVal val="#ppt_h"/>
                                          </p:val>
                                        </p:tav>
                                      </p:tavLst>
                                    </p:anim>
                                    <p:animEffect transition="in" filter="fade">
                                      <p:cBhvr>
                                        <p:cTn id="127" dur="300"/>
                                        <p:tgtEl>
                                          <p:spTgt spid="32"/>
                                        </p:tgtEl>
                                      </p:cBhvr>
                                    </p:animEffect>
                                  </p:childTnLst>
                                </p:cTn>
                              </p:par>
                              <p:par>
                                <p:cTn id="128" presetID="53" presetClass="entr" presetSubtype="16" fill="hold" grpId="0" nodeType="withEffect">
                                  <p:stCondLst>
                                    <p:cond delay="400"/>
                                  </p:stCondLst>
                                  <p:childTnLst>
                                    <p:set>
                                      <p:cBhvr>
                                        <p:cTn id="129" dur="1" fill="hold">
                                          <p:stCondLst>
                                            <p:cond delay="0"/>
                                          </p:stCondLst>
                                        </p:cTn>
                                        <p:tgtEl>
                                          <p:spTgt spid="40"/>
                                        </p:tgtEl>
                                        <p:attrNameLst>
                                          <p:attrName>style.visibility</p:attrName>
                                        </p:attrNameLst>
                                      </p:cBhvr>
                                      <p:to>
                                        <p:strVal val="visible"/>
                                      </p:to>
                                    </p:set>
                                    <p:anim calcmode="lin" valueType="num">
                                      <p:cBhvr>
                                        <p:cTn id="130" dur="300" fill="hold"/>
                                        <p:tgtEl>
                                          <p:spTgt spid="40"/>
                                        </p:tgtEl>
                                        <p:attrNameLst>
                                          <p:attrName>ppt_w</p:attrName>
                                        </p:attrNameLst>
                                      </p:cBhvr>
                                      <p:tavLst>
                                        <p:tav tm="0">
                                          <p:val>
                                            <p:fltVal val="0"/>
                                          </p:val>
                                        </p:tav>
                                        <p:tav tm="100000">
                                          <p:val>
                                            <p:strVal val="#ppt_w"/>
                                          </p:val>
                                        </p:tav>
                                      </p:tavLst>
                                    </p:anim>
                                    <p:anim calcmode="lin" valueType="num">
                                      <p:cBhvr>
                                        <p:cTn id="131" dur="300" fill="hold"/>
                                        <p:tgtEl>
                                          <p:spTgt spid="40"/>
                                        </p:tgtEl>
                                        <p:attrNameLst>
                                          <p:attrName>ppt_h</p:attrName>
                                        </p:attrNameLst>
                                      </p:cBhvr>
                                      <p:tavLst>
                                        <p:tav tm="0">
                                          <p:val>
                                            <p:fltVal val="0"/>
                                          </p:val>
                                        </p:tav>
                                        <p:tav tm="100000">
                                          <p:val>
                                            <p:strVal val="#ppt_h"/>
                                          </p:val>
                                        </p:tav>
                                      </p:tavLst>
                                    </p:anim>
                                    <p:animEffect transition="in" filter="fade">
                                      <p:cBhvr>
                                        <p:cTn id="132" dur="300"/>
                                        <p:tgtEl>
                                          <p:spTgt spid="40"/>
                                        </p:tgtEl>
                                      </p:cBhvr>
                                    </p:animEffect>
                                  </p:childTnLst>
                                </p:cTn>
                              </p:par>
                            </p:childTnLst>
                          </p:cTn>
                        </p:par>
                        <p:par>
                          <p:cTn id="133" fill="hold">
                            <p:stCondLst>
                              <p:cond delay="2400"/>
                            </p:stCondLst>
                            <p:childTnLst>
                              <p:par>
                                <p:cTn id="134" presetID="53" presetClass="entr" presetSubtype="16" fill="hold" grpId="0" nodeType="afterEffect">
                                  <p:stCondLst>
                                    <p:cond delay="0"/>
                                  </p:stCondLst>
                                  <p:childTnLst>
                                    <p:set>
                                      <p:cBhvr>
                                        <p:cTn id="135" dur="1" fill="hold">
                                          <p:stCondLst>
                                            <p:cond delay="0"/>
                                          </p:stCondLst>
                                        </p:cTn>
                                        <p:tgtEl>
                                          <p:spTgt spid="59"/>
                                        </p:tgtEl>
                                        <p:attrNameLst>
                                          <p:attrName>style.visibility</p:attrName>
                                        </p:attrNameLst>
                                      </p:cBhvr>
                                      <p:to>
                                        <p:strVal val="visible"/>
                                      </p:to>
                                    </p:set>
                                    <p:anim calcmode="lin" valueType="num">
                                      <p:cBhvr>
                                        <p:cTn id="136" dur="500" fill="hold"/>
                                        <p:tgtEl>
                                          <p:spTgt spid="59"/>
                                        </p:tgtEl>
                                        <p:attrNameLst>
                                          <p:attrName>ppt_w</p:attrName>
                                        </p:attrNameLst>
                                      </p:cBhvr>
                                      <p:tavLst>
                                        <p:tav tm="0">
                                          <p:val>
                                            <p:fltVal val="0"/>
                                          </p:val>
                                        </p:tav>
                                        <p:tav tm="100000">
                                          <p:val>
                                            <p:strVal val="#ppt_w"/>
                                          </p:val>
                                        </p:tav>
                                      </p:tavLst>
                                    </p:anim>
                                    <p:anim calcmode="lin" valueType="num">
                                      <p:cBhvr>
                                        <p:cTn id="137" dur="500" fill="hold"/>
                                        <p:tgtEl>
                                          <p:spTgt spid="59"/>
                                        </p:tgtEl>
                                        <p:attrNameLst>
                                          <p:attrName>ppt_h</p:attrName>
                                        </p:attrNameLst>
                                      </p:cBhvr>
                                      <p:tavLst>
                                        <p:tav tm="0">
                                          <p:val>
                                            <p:fltVal val="0"/>
                                          </p:val>
                                        </p:tav>
                                        <p:tav tm="100000">
                                          <p:val>
                                            <p:strVal val="#ppt_h"/>
                                          </p:val>
                                        </p:tav>
                                      </p:tavLst>
                                    </p:anim>
                                    <p:animEffect transition="in" filter="fade">
                                      <p:cBhvr>
                                        <p:cTn id="138" dur="500"/>
                                        <p:tgtEl>
                                          <p:spTgt spid="59"/>
                                        </p:tgtEl>
                                      </p:cBhvr>
                                    </p:animEffect>
                                  </p:childTnLst>
                                </p:cTn>
                              </p:par>
                              <p:par>
                                <p:cTn id="139" presetID="53" presetClass="entr" presetSubtype="16" fill="hold" grpId="0" nodeType="withEffect">
                                  <p:stCondLst>
                                    <p:cond delay="100"/>
                                  </p:stCondLst>
                                  <p:childTnLst>
                                    <p:set>
                                      <p:cBhvr>
                                        <p:cTn id="140" dur="1" fill="hold">
                                          <p:stCondLst>
                                            <p:cond delay="0"/>
                                          </p:stCondLst>
                                        </p:cTn>
                                        <p:tgtEl>
                                          <p:spTgt spid="60"/>
                                        </p:tgtEl>
                                        <p:attrNameLst>
                                          <p:attrName>style.visibility</p:attrName>
                                        </p:attrNameLst>
                                      </p:cBhvr>
                                      <p:to>
                                        <p:strVal val="visible"/>
                                      </p:to>
                                    </p:set>
                                    <p:anim calcmode="lin" valueType="num">
                                      <p:cBhvr>
                                        <p:cTn id="141" dur="500" fill="hold"/>
                                        <p:tgtEl>
                                          <p:spTgt spid="60"/>
                                        </p:tgtEl>
                                        <p:attrNameLst>
                                          <p:attrName>ppt_w</p:attrName>
                                        </p:attrNameLst>
                                      </p:cBhvr>
                                      <p:tavLst>
                                        <p:tav tm="0">
                                          <p:val>
                                            <p:fltVal val="0"/>
                                          </p:val>
                                        </p:tav>
                                        <p:tav tm="100000">
                                          <p:val>
                                            <p:strVal val="#ppt_w"/>
                                          </p:val>
                                        </p:tav>
                                      </p:tavLst>
                                    </p:anim>
                                    <p:anim calcmode="lin" valueType="num">
                                      <p:cBhvr>
                                        <p:cTn id="142" dur="500" fill="hold"/>
                                        <p:tgtEl>
                                          <p:spTgt spid="60"/>
                                        </p:tgtEl>
                                        <p:attrNameLst>
                                          <p:attrName>ppt_h</p:attrName>
                                        </p:attrNameLst>
                                      </p:cBhvr>
                                      <p:tavLst>
                                        <p:tav tm="0">
                                          <p:val>
                                            <p:fltVal val="0"/>
                                          </p:val>
                                        </p:tav>
                                        <p:tav tm="100000">
                                          <p:val>
                                            <p:strVal val="#ppt_h"/>
                                          </p:val>
                                        </p:tav>
                                      </p:tavLst>
                                    </p:anim>
                                    <p:animEffect transition="in" filter="fade">
                                      <p:cBhvr>
                                        <p:cTn id="143" dur="500"/>
                                        <p:tgtEl>
                                          <p:spTgt spid="60"/>
                                        </p:tgtEl>
                                      </p:cBhvr>
                                    </p:animEffect>
                                  </p:childTnLst>
                                </p:cTn>
                              </p:par>
                              <p:par>
                                <p:cTn id="144" presetID="53" presetClass="entr" presetSubtype="16" fill="hold" grpId="0" nodeType="withEffect">
                                  <p:stCondLst>
                                    <p:cond delay="200"/>
                                  </p:stCondLst>
                                  <p:childTnLst>
                                    <p:set>
                                      <p:cBhvr>
                                        <p:cTn id="145" dur="1" fill="hold">
                                          <p:stCondLst>
                                            <p:cond delay="0"/>
                                          </p:stCondLst>
                                        </p:cTn>
                                        <p:tgtEl>
                                          <p:spTgt spid="61"/>
                                        </p:tgtEl>
                                        <p:attrNameLst>
                                          <p:attrName>style.visibility</p:attrName>
                                        </p:attrNameLst>
                                      </p:cBhvr>
                                      <p:to>
                                        <p:strVal val="visible"/>
                                      </p:to>
                                    </p:set>
                                    <p:anim calcmode="lin" valueType="num">
                                      <p:cBhvr>
                                        <p:cTn id="146" dur="500" fill="hold"/>
                                        <p:tgtEl>
                                          <p:spTgt spid="61"/>
                                        </p:tgtEl>
                                        <p:attrNameLst>
                                          <p:attrName>ppt_w</p:attrName>
                                        </p:attrNameLst>
                                      </p:cBhvr>
                                      <p:tavLst>
                                        <p:tav tm="0">
                                          <p:val>
                                            <p:fltVal val="0"/>
                                          </p:val>
                                        </p:tav>
                                        <p:tav tm="100000">
                                          <p:val>
                                            <p:strVal val="#ppt_w"/>
                                          </p:val>
                                        </p:tav>
                                      </p:tavLst>
                                    </p:anim>
                                    <p:anim calcmode="lin" valueType="num">
                                      <p:cBhvr>
                                        <p:cTn id="147" dur="500" fill="hold"/>
                                        <p:tgtEl>
                                          <p:spTgt spid="61"/>
                                        </p:tgtEl>
                                        <p:attrNameLst>
                                          <p:attrName>ppt_h</p:attrName>
                                        </p:attrNameLst>
                                      </p:cBhvr>
                                      <p:tavLst>
                                        <p:tav tm="0">
                                          <p:val>
                                            <p:fltVal val="0"/>
                                          </p:val>
                                        </p:tav>
                                        <p:tav tm="100000">
                                          <p:val>
                                            <p:strVal val="#ppt_h"/>
                                          </p:val>
                                        </p:tav>
                                      </p:tavLst>
                                    </p:anim>
                                    <p:animEffect transition="in" filter="fade">
                                      <p:cBhvr>
                                        <p:cTn id="148" dur="500"/>
                                        <p:tgtEl>
                                          <p:spTgt spid="61"/>
                                        </p:tgtEl>
                                      </p:cBhvr>
                                    </p:animEffect>
                                  </p:childTnLst>
                                </p:cTn>
                              </p:par>
                              <p:par>
                                <p:cTn id="149" presetID="53" presetClass="entr" presetSubtype="16" fill="hold" grpId="0" nodeType="withEffect">
                                  <p:stCondLst>
                                    <p:cond delay="300"/>
                                  </p:stCondLst>
                                  <p:childTnLst>
                                    <p:set>
                                      <p:cBhvr>
                                        <p:cTn id="150" dur="1" fill="hold">
                                          <p:stCondLst>
                                            <p:cond delay="0"/>
                                          </p:stCondLst>
                                        </p:cTn>
                                        <p:tgtEl>
                                          <p:spTgt spid="62"/>
                                        </p:tgtEl>
                                        <p:attrNameLst>
                                          <p:attrName>style.visibility</p:attrName>
                                        </p:attrNameLst>
                                      </p:cBhvr>
                                      <p:to>
                                        <p:strVal val="visible"/>
                                      </p:to>
                                    </p:set>
                                    <p:anim calcmode="lin" valueType="num">
                                      <p:cBhvr>
                                        <p:cTn id="151" dur="500" fill="hold"/>
                                        <p:tgtEl>
                                          <p:spTgt spid="62"/>
                                        </p:tgtEl>
                                        <p:attrNameLst>
                                          <p:attrName>ppt_w</p:attrName>
                                        </p:attrNameLst>
                                      </p:cBhvr>
                                      <p:tavLst>
                                        <p:tav tm="0">
                                          <p:val>
                                            <p:fltVal val="0"/>
                                          </p:val>
                                        </p:tav>
                                        <p:tav tm="100000">
                                          <p:val>
                                            <p:strVal val="#ppt_w"/>
                                          </p:val>
                                        </p:tav>
                                      </p:tavLst>
                                    </p:anim>
                                    <p:anim calcmode="lin" valueType="num">
                                      <p:cBhvr>
                                        <p:cTn id="152" dur="500" fill="hold"/>
                                        <p:tgtEl>
                                          <p:spTgt spid="62"/>
                                        </p:tgtEl>
                                        <p:attrNameLst>
                                          <p:attrName>ppt_h</p:attrName>
                                        </p:attrNameLst>
                                      </p:cBhvr>
                                      <p:tavLst>
                                        <p:tav tm="0">
                                          <p:val>
                                            <p:fltVal val="0"/>
                                          </p:val>
                                        </p:tav>
                                        <p:tav tm="100000">
                                          <p:val>
                                            <p:strVal val="#ppt_h"/>
                                          </p:val>
                                        </p:tav>
                                      </p:tavLst>
                                    </p:anim>
                                    <p:animEffect transition="in" filter="fade">
                                      <p:cBhvr>
                                        <p:cTn id="153" dur="500"/>
                                        <p:tgtEl>
                                          <p:spTgt spid="62"/>
                                        </p:tgtEl>
                                      </p:cBhvr>
                                    </p:animEffect>
                                  </p:childTnLst>
                                </p:cTn>
                              </p:par>
                              <p:par>
                                <p:cTn id="154" presetID="53" presetClass="entr" presetSubtype="16" fill="hold" grpId="0" nodeType="withEffect">
                                  <p:stCondLst>
                                    <p:cond delay="400"/>
                                  </p:stCondLst>
                                  <p:childTnLst>
                                    <p:set>
                                      <p:cBhvr>
                                        <p:cTn id="155" dur="1" fill="hold">
                                          <p:stCondLst>
                                            <p:cond delay="0"/>
                                          </p:stCondLst>
                                        </p:cTn>
                                        <p:tgtEl>
                                          <p:spTgt spid="63"/>
                                        </p:tgtEl>
                                        <p:attrNameLst>
                                          <p:attrName>style.visibility</p:attrName>
                                        </p:attrNameLst>
                                      </p:cBhvr>
                                      <p:to>
                                        <p:strVal val="visible"/>
                                      </p:to>
                                    </p:set>
                                    <p:anim calcmode="lin" valueType="num">
                                      <p:cBhvr>
                                        <p:cTn id="156" dur="500" fill="hold"/>
                                        <p:tgtEl>
                                          <p:spTgt spid="63"/>
                                        </p:tgtEl>
                                        <p:attrNameLst>
                                          <p:attrName>ppt_w</p:attrName>
                                        </p:attrNameLst>
                                      </p:cBhvr>
                                      <p:tavLst>
                                        <p:tav tm="0">
                                          <p:val>
                                            <p:fltVal val="0"/>
                                          </p:val>
                                        </p:tav>
                                        <p:tav tm="100000">
                                          <p:val>
                                            <p:strVal val="#ppt_w"/>
                                          </p:val>
                                        </p:tav>
                                      </p:tavLst>
                                    </p:anim>
                                    <p:anim calcmode="lin" valueType="num">
                                      <p:cBhvr>
                                        <p:cTn id="157" dur="500" fill="hold"/>
                                        <p:tgtEl>
                                          <p:spTgt spid="63"/>
                                        </p:tgtEl>
                                        <p:attrNameLst>
                                          <p:attrName>ppt_h</p:attrName>
                                        </p:attrNameLst>
                                      </p:cBhvr>
                                      <p:tavLst>
                                        <p:tav tm="0">
                                          <p:val>
                                            <p:fltVal val="0"/>
                                          </p:val>
                                        </p:tav>
                                        <p:tav tm="100000">
                                          <p:val>
                                            <p:strVal val="#ppt_h"/>
                                          </p:val>
                                        </p:tav>
                                      </p:tavLst>
                                    </p:anim>
                                    <p:animEffect transition="in" filter="fade">
                                      <p:cBhvr>
                                        <p:cTn id="158" dur="500"/>
                                        <p:tgtEl>
                                          <p:spTgt spid="63"/>
                                        </p:tgtEl>
                                      </p:cBhvr>
                                    </p:animEffect>
                                  </p:childTnLst>
                                </p:cTn>
                              </p:par>
                              <p:par>
                                <p:cTn id="159" presetID="53" presetClass="entr" presetSubtype="16" fill="hold" grpId="0" nodeType="withEffect">
                                  <p:stCondLst>
                                    <p:cond delay="500"/>
                                  </p:stCondLst>
                                  <p:childTnLst>
                                    <p:set>
                                      <p:cBhvr>
                                        <p:cTn id="160" dur="1" fill="hold">
                                          <p:stCondLst>
                                            <p:cond delay="0"/>
                                          </p:stCondLst>
                                        </p:cTn>
                                        <p:tgtEl>
                                          <p:spTgt spid="64"/>
                                        </p:tgtEl>
                                        <p:attrNameLst>
                                          <p:attrName>style.visibility</p:attrName>
                                        </p:attrNameLst>
                                      </p:cBhvr>
                                      <p:to>
                                        <p:strVal val="visible"/>
                                      </p:to>
                                    </p:set>
                                    <p:anim calcmode="lin" valueType="num">
                                      <p:cBhvr>
                                        <p:cTn id="161" dur="500" fill="hold"/>
                                        <p:tgtEl>
                                          <p:spTgt spid="64"/>
                                        </p:tgtEl>
                                        <p:attrNameLst>
                                          <p:attrName>ppt_w</p:attrName>
                                        </p:attrNameLst>
                                      </p:cBhvr>
                                      <p:tavLst>
                                        <p:tav tm="0">
                                          <p:val>
                                            <p:fltVal val="0"/>
                                          </p:val>
                                        </p:tav>
                                        <p:tav tm="100000">
                                          <p:val>
                                            <p:strVal val="#ppt_w"/>
                                          </p:val>
                                        </p:tav>
                                      </p:tavLst>
                                    </p:anim>
                                    <p:anim calcmode="lin" valueType="num">
                                      <p:cBhvr>
                                        <p:cTn id="162" dur="500" fill="hold"/>
                                        <p:tgtEl>
                                          <p:spTgt spid="64"/>
                                        </p:tgtEl>
                                        <p:attrNameLst>
                                          <p:attrName>ppt_h</p:attrName>
                                        </p:attrNameLst>
                                      </p:cBhvr>
                                      <p:tavLst>
                                        <p:tav tm="0">
                                          <p:val>
                                            <p:fltVal val="0"/>
                                          </p:val>
                                        </p:tav>
                                        <p:tav tm="100000">
                                          <p:val>
                                            <p:strVal val="#ppt_h"/>
                                          </p:val>
                                        </p:tav>
                                      </p:tavLst>
                                    </p:anim>
                                    <p:animEffect transition="in" filter="fade">
                                      <p:cBhvr>
                                        <p:cTn id="163" dur="500"/>
                                        <p:tgtEl>
                                          <p:spTgt spid="64"/>
                                        </p:tgtEl>
                                      </p:cBhvr>
                                    </p:animEffect>
                                  </p:childTnLst>
                                </p:cTn>
                              </p:par>
                            </p:childTnLst>
                          </p:cTn>
                        </p:par>
                        <p:par>
                          <p:cTn id="164" fill="hold">
                            <p:stCondLst>
                              <p:cond delay="3400"/>
                            </p:stCondLst>
                            <p:childTnLst>
                              <p:par>
                                <p:cTn id="165" presetID="22" presetClass="entr" presetSubtype="4" fill="hold" nodeType="afterEffect">
                                  <p:stCondLst>
                                    <p:cond delay="0"/>
                                  </p:stCondLst>
                                  <p:childTnLst>
                                    <p:set>
                                      <p:cBhvr>
                                        <p:cTn id="166" dur="1" fill="hold">
                                          <p:stCondLst>
                                            <p:cond delay="0"/>
                                          </p:stCondLst>
                                        </p:cTn>
                                        <p:tgtEl>
                                          <p:spTgt spid="66"/>
                                        </p:tgtEl>
                                        <p:attrNameLst>
                                          <p:attrName>style.visibility</p:attrName>
                                        </p:attrNameLst>
                                      </p:cBhvr>
                                      <p:to>
                                        <p:strVal val="visible"/>
                                      </p:to>
                                    </p:set>
                                    <p:animEffect transition="in" filter="wipe(down)">
                                      <p:cBhvr>
                                        <p:cTn id="167" dur="250"/>
                                        <p:tgtEl>
                                          <p:spTgt spid="66"/>
                                        </p:tgtEl>
                                      </p:cBhvr>
                                    </p:animEffect>
                                  </p:childTnLst>
                                </p:cTn>
                              </p:par>
                            </p:childTnLst>
                          </p:cTn>
                        </p:par>
                        <p:par>
                          <p:cTn id="168" fill="hold">
                            <p:stCondLst>
                              <p:cond delay="3650"/>
                            </p:stCondLst>
                            <p:childTnLst>
                              <p:par>
                                <p:cTn id="169" presetID="22" presetClass="entr" presetSubtype="1" fill="hold" nodeType="afterEffect">
                                  <p:stCondLst>
                                    <p:cond delay="0"/>
                                  </p:stCondLst>
                                  <p:childTnLst>
                                    <p:set>
                                      <p:cBhvr>
                                        <p:cTn id="170" dur="1" fill="hold">
                                          <p:stCondLst>
                                            <p:cond delay="0"/>
                                          </p:stCondLst>
                                        </p:cTn>
                                        <p:tgtEl>
                                          <p:spTgt spid="69"/>
                                        </p:tgtEl>
                                        <p:attrNameLst>
                                          <p:attrName>style.visibility</p:attrName>
                                        </p:attrNameLst>
                                      </p:cBhvr>
                                      <p:to>
                                        <p:strVal val="visible"/>
                                      </p:to>
                                    </p:set>
                                    <p:animEffect transition="in" filter="wipe(up)">
                                      <p:cBhvr>
                                        <p:cTn id="171" dur="250"/>
                                        <p:tgtEl>
                                          <p:spTgt spid="69"/>
                                        </p:tgtEl>
                                      </p:cBhvr>
                                    </p:animEffect>
                                  </p:childTnLst>
                                </p:cTn>
                              </p:par>
                            </p:childTnLst>
                          </p:cTn>
                        </p:par>
                        <p:par>
                          <p:cTn id="172" fill="hold">
                            <p:stCondLst>
                              <p:cond delay="3900"/>
                            </p:stCondLst>
                            <p:childTnLst>
                              <p:par>
                                <p:cTn id="173" presetID="22" presetClass="entr" presetSubtype="4" fill="hold" nodeType="afterEffect">
                                  <p:stCondLst>
                                    <p:cond delay="0"/>
                                  </p:stCondLst>
                                  <p:childTnLst>
                                    <p:set>
                                      <p:cBhvr>
                                        <p:cTn id="174" dur="1" fill="hold">
                                          <p:stCondLst>
                                            <p:cond delay="0"/>
                                          </p:stCondLst>
                                        </p:cTn>
                                        <p:tgtEl>
                                          <p:spTgt spid="73"/>
                                        </p:tgtEl>
                                        <p:attrNameLst>
                                          <p:attrName>style.visibility</p:attrName>
                                        </p:attrNameLst>
                                      </p:cBhvr>
                                      <p:to>
                                        <p:strVal val="visible"/>
                                      </p:to>
                                    </p:set>
                                    <p:animEffect transition="in" filter="wipe(down)">
                                      <p:cBhvr>
                                        <p:cTn id="175" dur="250"/>
                                        <p:tgtEl>
                                          <p:spTgt spid="73"/>
                                        </p:tgtEl>
                                      </p:cBhvr>
                                    </p:animEffect>
                                  </p:childTnLst>
                                </p:cTn>
                              </p:par>
                            </p:childTnLst>
                          </p:cTn>
                        </p:par>
                        <p:par>
                          <p:cTn id="176" fill="hold">
                            <p:stCondLst>
                              <p:cond delay="4150"/>
                            </p:stCondLst>
                            <p:childTnLst>
                              <p:par>
                                <p:cTn id="177" presetID="22" presetClass="entr" presetSubtype="8" fill="hold" nodeType="afterEffect">
                                  <p:stCondLst>
                                    <p:cond delay="0"/>
                                  </p:stCondLst>
                                  <p:childTnLst>
                                    <p:set>
                                      <p:cBhvr>
                                        <p:cTn id="178" dur="1" fill="hold">
                                          <p:stCondLst>
                                            <p:cond delay="0"/>
                                          </p:stCondLst>
                                        </p:cTn>
                                        <p:tgtEl>
                                          <p:spTgt spid="76"/>
                                        </p:tgtEl>
                                        <p:attrNameLst>
                                          <p:attrName>style.visibility</p:attrName>
                                        </p:attrNameLst>
                                      </p:cBhvr>
                                      <p:to>
                                        <p:strVal val="visible"/>
                                      </p:to>
                                    </p:set>
                                    <p:animEffect transition="in" filter="wipe(left)">
                                      <p:cBhvr>
                                        <p:cTn id="179" dur="250"/>
                                        <p:tgtEl>
                                          <p:spTgt spid="76"/>
                                        </p:tgtEl>
                                      </p:cBhvr>
                                    </p:animEffect>
                                  </p:childTnLst>
                                </p:cTn>
                              </p:par>
                            </p:childTnLst>
                          </p:cTn>
                        </p:par>
                        <p:par>
                          <p:cTn id="180" fill="hold">
                            <p:stCondLst>
                              <p:cond delay="4400"/>
                            </p:stCondLst>
                            <p:childTnLst>
                              <p:par>
                                <p:cTn id="181" presetID="22" presetClass="entr" presetSubtype="4" fill="hold" nodeType="afterEffect">
                                  <p:stCondLst>
                                    <p:cond delay="0"/>
                                  </p:stCondLst>
                                  <p:childTnLst>
                                    <p:set>
                                      <p:cBhvr>
                                        <p:cTn id="182" dur="1" fill="hold">
                                          <p:stCondLst>
                                            <p:cond delay="0"/>
                                          </p:stCondLst>
                                        </p:cTn>
                                        <p:tgtEl>
                                          <p:spTgt spid="80"/>
                                        </p:tgtEl>
                                        <p:attrNameLst>
                                          <p:attrName>style.visibility</p:attrName>
                                        </p:attrNameLst>
                                      </p:cBhvr>
                                      <p:to>
                                        <p:strVal val="visible"/>
                                      </p:to>
                                    </p:set>
                                    <p:animEffect transition="in" filter="wipe(down)">
                                      <p:cBhvr>
                                        <p:cTn id="183" dur="250"/>
                                        <p:tgtEl>
                                          <p:spTgt spid="80"/>
                                        </p:tgtEl>
                                      </p:cBhvr>
                                    </p:animEffect>
                                  </p:childTnLst>
                                </p:cTn>
                              </p:par>
                            </p:childTnLst>
                          </p:cTn>
                        </p:par>
                        <p:par>
                          <p:cTn id="184" fill="hold">
                            <p:stCondLst>
                              <p:cond delay="4650"/>
                            </p:stCondLst>
                            <p:childTnLst>
                              <p:par>
                                <p:cTn id="185" presetID="22" presetClass="entr" presetSubtype="4" fill="hold" grpId="0" nodeType="afterEffect">
                                  <p:stCondLst>
                                    <p:cond delay="0"/>
                                  </p:stCondLst>
                                  <p:childTnLst>
                                    <p:set>
                                      <p:cBhvr>
                                        <p:cTn id="186" dur="1" fill="hold">
                                          <p:stCondLst>
                                            <p:cond delay="0"/>
                                          </p:stCondLst>
                                        </p:cTn>
                                        <p:tgtEl>
                                          <p:spTgt spid="83"/>
                                        </p:tgtEl>
                                        <p:attrNameLst>
                                          <p:attrName>style.visibility</p:attrName>
                                        </p:attrNameLst>
                                      </p:cBhvr>
                                      <p:to>
                                        <p:strVal val="visible"/>
                                      </p:to>
                                    </p:set>
                                    <p:animEffect transition="in" filter="wipe(down)">
                                      <p:cBhvr>
                                        <p:cTn id="187" dur="250"/>
                                        <p:tgtEl>
                                          <p:spTgt spid="83"/>
                                        </p:tgtEl>
                                      </p:cBhvr>
                                    </p:animEffect>
                                  </p:childTnLst>
                                </p:cTn>
                              </p:par>
                              <p:par>
                                <p:cTn id="188" presetID="22" presetClass="entr" presetSubtype="8" fill="hold" grpId="0" nodeType="withEffect">
                                  <p:stCondLst>
                                    <p:cond delay="0"/>
                                  </p:stCondLst>
                                  <p:childTnLst>
                                    <p:set>
                                      <p:cBhvr>
                                        <p:cTn id="189" dur="1" fill="hold">
                                          <p:stCondLst>
                                            <p:cond delay="0"/>
                                          </p:stCondLst>
                                        </p:cTn>
                                        <p:tgtEl>
                                          <p:spTgt spid="84"/>
                                        </p:tgtEl>
                                        <p:attrNameLst>
                                          <p:attrName>style.visibility</p:attrName>
                                        </p:attrNameLst>
                                      </p:cBhvr>
                                      <p:to>
                                        <p:strVal val="visible"/>
                                      </p:to>
                                    </p:set>
                                    <p:animEffect transition="in" filter="wipe(left)">
                                      <p:cBhvr>
                                        <p:cTn id="190" dur="250"/>
                                        <p:tgtEl>
                                          <p:spTgt spid="84"/>
                                        </p:tgtEl>
                                      </p:cBhvr>
                                    </p:animEffect>
                                  </p:childTnLst>
                                </p:cTn>
                              </p:par>
                              <p:par>
                                <p:cTn id="191" presetID="22" presetClass="entr" presetSubtype="8" fill="hold" grpId="1" nodeType="withEffect">
                                  <p:stCondLst>
                                    <p:cond delay="0"/>
                                  </p:stCondLst>
                                  <p:childTnLst>
                                    <p:set>
                                      <p:cBhvr>
                                        <p:cTn id="192" dur="1" fill="hold">
                                          <p:stCondLst>
                                            <p:cond delay="0"/>
                                          </p:stCondLst>
                                        </p:cTn>
                                        <p:tgtEl>
                                          <p:spTgt spid="85"/>
                                        </p:tgtEl>
                                        <p:attrNameLst>
                                          <p:attrName>style.visibility</p:attrName>
                                        </p:attrNameLst>
                                      </p:cBhvr>
                                      <p:to>
                                        <p:strVal val="visible"/>
                                      </p:to>
                                    </p:set>
                                    <p:animEffect transition="in" filter="wipe(left)">
                                      <p:cBhvr>
                                        <p:cTn id="193" dur="250"/>
                                        <p:tgtEl>
                                          <p:spTgt spid="85"/>
                                        </p:tgtEl>
                                      </p:cBhvr>
                                    </p:animEffect>
                                  </p:childTnLst>
                                </p:cTn>
                              </p:par>
                              <p:par>
                                <p:cTn id="194" presetID="26" presetClass="emph" presetSubtype="0" fill="hold" grpId="2" nodeType="withEffect">
                                  <p:stCondLst>
                                    <p:cond delay="0"/>
                                  </p:stCondLst>
                                  <p:childTnLst>
                                    <p:animEffect transition="out" filter="fade">
                                      <p:cBhvr>
                                        <p:cTn id="195" dur="250" tmFilter="0, 0; .2, .5; .8, .5; 1, 0"/>
                                        <p:tgtEl>
                                          <p:spTgt spid="85"/>
                                        </p:tgtEl>
                                      </p:cBhvr>
                                    </p:animEffect>
                                    <p:animScale>
                                      <p:cBhvr>
                                        <p:cTn id="196" dur="125" autoRev="1" fill="hold"/>
                                        <p:tgtEl>
                                          <p:spTgt spid="85"/>
                                        </p:tgtEl>
                                      </p:cBhvr>
                                      <p:by x="105000" y="105000"/>
                                    </p:animScale>
                                  </p:childTnLst>
                                </p:cTn>
                              </p:par>
                              <p:par>
                                <p:cTn id="197" presetID="63" presetClass="path" presetSubtype="0" accel="50000" decel="50000" fill="hold" grpId="0" nodeType="withEffect">
                                  <p:stCondLst>
                                    <p:cond delay="0"/>
                                  </p:stCondLst>
                                  <p:childTnLst>
                                    <p:animMotion origin="layout" path="M 1.45833E-6 -7.40741E-7 L 0.38203 -7.40741E-7 " pathEditMode="relative" rAng="0" ptsTypes="AA">
                                      <p:cBhvr>
                                        <p:cTn id="198" dur="750" fill="hold"/>
                                        <p:tgtEl>
                                          <p:spTgt spid="85"/>
                                        </p:tgtEl>
                                        <p:attrNameLst>
                                          <p:attrName>ppt_x</p:attrName>
                                          <p:attrName>ppt_y</p:attrName>
                                        </p:attrNameLst>
                                      </p:cBhvr>
                                      <p:rCtr x="19102" y="0"/>
                                    </p:animMotion>
                                  </p:childTnLst>
                                </p:cTn>
                              </p:par>
                            </p:childTnLst>
                          </p:cTn>
                        </p:par>
                      </p:childTnLst>
                    </p:cTn>
                  </p:par>
                  <p:par>
                    <p:cTn id="199" fill="hold">
                      <p:stCondLst>
                        <p:cond delay="indefinite"/>
                      </p:stCondLst>
                      <p:childTnLst>
                        <p:par>
                          <p:cTn id="200" fill="hold">
                            <p:stCondLst>
                              <p:cond delay="0"/>
                            </p:stCondLst>
                            <p:childTnLst>
                              <p:par>
                                <p:cTn id="201" presetID="10" presetClass="entr" presetSubtype="0" fill="hold" nodeType="clickEffect">
                                  <p:stCondLst>
                                    <p:cond delay="0"/>
                                  </p:stCondLst>
                                  <p:childTnLst>
                                    <p:set>
                                      <p:cBhvr>
                                        <p:cTn id="202" dur="1" fill="hold">
                                          <p:stCondLst>
                                            <p:cond delay="0"/>
                                          </p:stCondLst>
                                        </p:cTn>
                                        <p:tgtEl>
                                          <p:spTgt spid="87"/>
                                        </p:tgtEl>
                                        <p:attrNameLst>
                                          <p:attrName>style.visibility</p:attrName>
                                        </p:attrNameLst>
                                      </p:cBhvr>
                                      <p:to>
                                        <p:strVal val="visible"/>
                                      </p:to>
                                    </p:set>
                                    <p:animEffect transition="in" filter="fade">
                                      <p:cBhvr>
                                        <p:cTn id="203" dur="500"/>
                                        <p:tgtEl>
                                          <p:spTgt spid="87"/>
                                        </p:tgtEl>
                                      </p:cBhvr>
                                    </p:animEffect>
                                  </p:childTnLst>
                                </p:cTn>
                              </p:par>
                            </p:childTnLst>
                          </p:cTn>
                        </p:par>
                        <p:par>
                          <p:cTn id="204" fill="hold">
                            <p:stCondLst>
                              <p:cond delay="500"/>
                            </p:stCondLst>
                            <p:childTnLst>
                              <p:par>
                                <p:cTn id="205" presetID="22" presetClass="entr" presetSubtype="1" fill="hold" grpId="0" nodeType="afterEffect">
                                  <p:stCondLst>
                                    <p:cond delay="0"/>
                                  </p:stCondLst>
                                  <p:childTnLst>
                                    <p:set>
                                      <p:cBhvr>
                                        <p:cTn id="206" dur="1" fill="hold">
                                          <p:stCondLst>
                                            <p:cond delay="0"/>
                                          </p:stCondLst>
                                        </p:cTn>
                                        <p:tgtEl>
                                          <p:spTgt spid="88"/>
                                        </p:tgtEl>
                                        <p:attrNameLst>
                                          <p:attrName>style.visibility</p:attrName>
                                        </p:attrNameLst>
                                      </p:cBhvr>
                                      <p:to>
                                        <p:strVal val="visible"/>
                                      </p:to>
                                    </p:set>
                                    <p:animEffect transition="in" filter="wipe(up)">
                                      <p:cBhvr>
                                        <p:cTn id="207" dur="250"/>
                                        <p:tgtEl>
                                          <p:spTgt spid="88"/>
                                        </p:tgtEl>
                                      </p:cBhvr>
                                    </p:animEffect>
                                  </p:childTnLst>
                                </p:cTn>
                              </p:par>
                              <p:par>
                                <p:cTn id="208" presetID="22" presetClass="entr" presetSubtype="1" fill="hold" grpId="0" nodeType="withEffect">
                                  <p:stCondLst>
                                    <p:cond delay="100"/>
                                  </p:stCondLst>
                                  <p:childTnLst>
                                    <p:set>
                                      <p:cBhvr>
                                        <p:cTn id="209" dur="1" fill="hold">
                                          <p:stCondLst>
                                            <p:cond delay="0"/>
                                          </p:stCondLst>
                                        </p:cTn>
                                        <p:tgtEl>
                                          <p:spTgt spid="89"/>
                                        </p:tgtEl>
                                        <p:attrNameLst>
                                          <p:attrName>style.visibility</p:attrName>
                                        </p:attrNameLst>
                                      </p:cBhvr>
                                      <p:to>
                                        <p:strVal val="visible"/>
                                      </p:to>
                                    </p:set>
                                    <p:animEffect transition="in" filter="wipe(up)">
                                      <p:cBhvr>
                                        <p:cTn id="210" dur="25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7" grpId="0"/>
      <p:bldP spid="7" grpId="0" animBg="1"/>
      <p:bldP spid="26" grpId="0"/>
      <p:bldP spid="27" grpId="0"/>
      <p:bldP spid="28" grpId="0"/>
      <p:bldP spid="29" grpId="0"/>
      <p:bldP spid="30" grpId="0"/>
      <p:bldP spid="31" grpId="0"/>
      <p:bldP spid="32" grpId="0"/>
      <p:bldP spid="33" grpId="0"/>
      <p:bldP spid="34" grpId="0"/>
      <p:bldP spid="35" grpId="0"/>
      <p:bldP spid="36" grpId="0"/>
      <p:bldP spid="38" grpId="0"/>
      <p:bldP spid="40" grpId="0"/>
      <p:bldP spid="59" grpId="0" animBg="1"/>
      <p:bldP spid="60" grpId="0" animBg="1"/>
      <p:bldP spid="61" grpId="0" animBg="1"/>
      <p:bldP spid="62" grpId="0" animBg="1"/>
      <p:bldP spid="63" grpId="0" animBg="1"/>
      <p:bldP spid="64" grpId="0" animBg="1"/>
      <p:bldP spid="83" grpId="0"/>
      <p:bldP spid="84" grpId="0"/>
      <p:bldP spid="85" grpId="0" animBg="1"/>
      <p:bldP spid="85" grpId="1" animBg="1"/>
      <p:bldP spid="85" grpId="2" animBg="1"/>
      <p:bldP spid="88" grpId="0" animBg="1"/>
      <p:bldP spid="8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0" y="0"/>
            <a:ext cx="12192000" cy="624114"/>
          </a:xfrm>
          <a:prstGeom prst="rect">
            <a:avLst/>
          </a:prstGeom>
          <a:solidFill>
            <a:srgbClr val="3C5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TextBox 3"/>
          <p:cNvSpPr txBox="1"/>
          <p:nvPr/>
        </p:nvSpPr>
        <p:spPr>
          <a:xfrm>
            <a:off x="370112" y="39339"/>
            <a:ext cx="11321144" cy="584775"/>
          </a:xfrm>
          <a:prstGeom prst="rect">
            <a:avLst/>
          </a:prstGeom>
          <a:noFill/>
        </p:spPr>
        <p:txBody>
          <a:bodyPr wrap="square" rtlCol="0">
            <a:spAutoFit/>
          </a:bodyPr>
          <a:lstStyle/>
          <a:p>
            <a:r>
              <a:rPr lang="uk-UA" sz="3200" b="1" dirty="0">
                <a:solidFill>
                  <a:schemeClr val="bg1"/>
                </a:solidFill>
                <a:latin typeface="Tahoma" panose="020B0604030504040204" pitchFamily="34" charset="0"/>
                <a:ea typeface="Tahoma" panose="020B0604030504040204" pitchFamily="34" charset="0"/>
                <a:cs typeface="Tahoma" panose="020B0604030504040204" pitchFamily="34" charset="0"/>
              </a:rPr>
              <a:t>Розв’язуємо гуртом</a:t>
            </a:r>
            <a:endParaRPr lang="ru-RU" sz="3200" b="1"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37" name="TextBox 36"/>
          <p:cNvSpPr txBox="1"/>
          <p:nvPr/>
        </p:nvSpPr>
        <p:spPr>
          <a:xfrm>
            <a:off x="700924" y="752775"/>
            <a:ext cx="944996" cy="769441"/>
          </a:xfrm>
          <a:prstGeom prst="rect">
            <a:avLst/>
          </a:prstGeom>
          <a:noFill/>
        </p:spPr>
        <p:txBody>
          <a:bodyPr wrap="square" rtlCol="0">
            <a:spAutoFit/>
          </a:bodyPr>
          <a:lstStyle/>
          <a:p>
            <a:pPr algn="ctr"/>
            <a:r>
              <a:rPr lang="en-US" sz="4400" b="1" dirty="0">
                <a:solidFill>
                  <a:srgbClr val="2B5666"/>
                </a:solidFill>
                <a:latin typeface="Tahoma" panose="020B0604030504040204" pitchFamily="34" charset="0"/>
                <a:ea typeface="Tahoma" panose="020B0604030504040204" pitchFamily="34" charset="0"/>
                <a:cs typeface="Tahoma" panose="020B0604030504040204" pitchFamily="34" charset="0"/>
              </a:rPr>
              <a:t>9</a:t>
            </a:r>
            <a:endParaRPr lang="uk-UA" sz="4000" b="1" kern="1200" dirty="0">
              <a:solidFill>
                <a:srgbClr val="2B5666"/>
              </a:solidFill>
              <a:latin typeface="Tahoma" panose="020B0604030504040204" pitchFamily="34" charset="0"/>
              <a:ea typeface="Tahoma" panose="020B0604030504040204" pitchFamily="34" charset="0"/>
              <a:cs typeface="Tahoma" panose="020B0604030504040204" pitchFamily="34" charset="0"/>
            </a:endParaRPr>
          </a:p>
        </p:txBody>
      </p:sp>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687" y="696934"/>
            <a:ext cx="959338" cy="881122"/>
          </a:xfrm>
          <a:prstGeom prst="rect">
            <a:avLst/>
          </a:prstGeom>
        </p:spPr>
      </p:pic>
      <p:sp>
        <p:nvSpPr>
          <p:cNvPr id="7" name="Прямоугольник 7"/>
          <p:cNvSpPr/>
          <p:nvPr/>
        </p:nvSpPr>
        <p:spPr>
          <a:xfrm>
            <a:off x="5710037" y="1522216"/>
            <a:ext cx="5781039" cy="4832092"/>
          </a:xfrm>
          <a:prstGeom prst="rect">
            <a:avLst/>
          </a:prstGeom>
          <a:solidFill>
            <a:srgbClr val="2B5666"/>
          </a:solidFill>
          <a:ln>
            <a:noFill/>
          </a:ln>
          <a:effectLst/>
        </p:spPr>
        <p:style>
          <a:lnRef idx="3">
            <a:schemeClr val="lt1"/>
          </a:lnRef>
          <a:fillRef idx="1">
            <a:schemeClr val="accent6"/>
          </a:fillRef>
          <a:effectRef idx="1">
            <a:schemeClr val="accent6"/>
          </a:effectRef>
          <a:fontRef idx="minor">
            <a:schemeClr val="lt1"/>
          </a:fontRef>
        </p:style>
        <p:txBody>
          <a:bodyPr wrap="square">
            <a:spAutoFit/>
          </a:bodyPr>
          <a:lstStyle/>
          <a:p>
            <a:pPr algn="ctr"/>
            <a:r>
              <a:rPr lang="uk-UA" sz="2800" b="1" dirty="0">
                <a:latin typeface="Tahoma" panose="020B0604030504040204" pitchFamily="34" charset="0"/>
                <a:ea typeface="Tahoma" panose="020B0604030504040204" pitchFamily="34" charset="0"/>
                <a:cs typeface="Tahoma" panose="020B0604030504040204" pitchFamily="34" charset="0"/>
              </a:rPr>
              <a:t>Для оформлення салону краси вирішили замовити в магазині квітів 2 орхідеї різних кольорів та 5 кущів хризантеми п’яти різних кольорів. Усього в магазині є в продажу орхідеї 10 кольорів та кущі хризантеми 8 кольорів. Скільки всього є способів формування такого замовлення?</a:t>
            </a:r>
          </a:p>
        </p:txBody>
      </p:sp>
      <p:pic>
        <p:nvPicPr>
          <p:cNvPr id="6" name="Рисунок 5" descr="Зображення, що містить надворі, знак, їжа, червоний&#10;&#10;Автоматично згенерований опис">
            <a:extLst>
              <a:ext uri="{FF2B5EF4-FFF2-40B4-BE49-F238E27FC236}">
                <a16:creationId xmlns:a16="http://schemas.microsoft.com/office/drawing/2014/main" id="{5AF6C357-8D16-4163-815A-B53A1B962BA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6025" y="1873396"/>
            <a:ext cx="4129731" cy="4129731"/>
          </a:xfrm>
          <a:prstGeom prst="rect">
            <a:avLst/>
          </a:prstGeom>
        </p:spPr>
      </p:pic>
      <p:sp>
        <p:nvSpPr>
          <p:cNvPr id="10" name="Прямокутник: округлені кути 9">
            <a:extLst>
              <a:ext uri="{FF2B5EF4-FFF2-40B4-BE49-F238E27FC236}">
                <a16:creationId xmlns:a16="http://schemas.microsoft.com/office/drawing/2014/main" id="{8A9C789C-8CBD-41CC-A7A7-D1C27034A925}"/>
              </a:ext>
            </a:extLst>
          </p:cNvPr>
          <p:cNvSpPr/>
          <p:nvPr/>
        </p:nvSpPr>
        <p:spPr>
          <a:xfrm>
            <a:off x="5368272" y="761108"/>
            <a:ext cx="2043181" cy="624114"/>
          </a:xfrm>
          <a:prstGeom prst="roundRect">
            <a:avLst/>
          </a:prstGeom>
          <a:solidFill>
            <a:srgbClr val="6969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800" b="1" dirty="0">
                <a:latin typeface="Tahoma" panose="020B0604030504040204" pitchFamily="34" charset="0"/>
                <a:ea typeface="Tahoma" panose="020B0604030504040204" pitchFamily="34" charset="0"/>
                <a:cs typeface="Tahoma" panose="020B0604030504040204" pitchFamily="34" charset="0"/>
              </a:rPr>
              <a:t>ЗНО 2019</a:t>
            </a:r>
          </a:p>
        </p:txBody>
      </p:sp>
    </p:spTree>
    <p:extLst>
      <p:ext uri="{BB962C8B-B14F-4D97-AF65-F5344CB8AC3E}">
        <p14:creationId xmlns:p14="http://schemas.microsoft.com/office/powerpoint/2010/main" val="276398542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250"/>
                                        <p:tgtEl>
                                          <p:spTgt spid="4"/>
                                        </p:tgtEl>
                                      </p:cBhvr>
                                    </p:animEffect>
                                  </p:childTnLst>
                                </p:cTn>
                              </p:par>
                            </p:childTnLst>
                          </p:cTn>
                        </p:par>
                        <p:par>
                          <p:cTn id="8" fill="hold">
                            <p:stCondLst>
                              <p:cond delay="25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wipe(left)">
                                      <p:cBhvr>
                                        <p:cTn id="16" dur="500"/>
                                        <p:tgtEl>
                                          <p:spTgt spid="37"/>
                                        </p:tgtEl>
                                      </p:cBhvr>
                                    </p:animEffect>
                                  </p:childTnLst>
                                </p:cTn>
                              </p:par>
                            </p:childTnLst>
                          </p:cTn>
                        </p:par>
                        <p:par>
                          <p:cTn id="17" fill="hold">
                            <p:stCondLst>
                              <p:cond delay="750"/>
                            </p:stCondLst>
                            <p:childTnLst>
                              <p:par>
                                <p:cTn id="18" presetID="53" presetClass="entr" presetSubtype="16"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par>
                          <p:cTn id="26" fill="hold">
                            <p:stCondLst>
                              <p:cond delay="1250"/>
                            </p:stCondLst>
                            <p:childTnLst>
                              <p:par>
                                <p:cTn id="27" presetID="22" presetClass="entr" presetSubtype="8" fill="hold" grpId="1"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250"/>
                                        <p:tgtEl>
                                          <p:spTgt spid="10"/>
                                        </p:tgtEl>
                                      </p:cBhvr>
                                    </p:animEffect>
                                  </p:childTnLst>
                                </p:cTn>
                              </p:par>
                              <p:par>
                                <p:cTn id="30" presetID="63" presetClass="path" presetSubtype="0" accel="50000" decel="50000" fill="hold" grpId="0" nodeType="withEffect">
                                  <p:stCondLst>
                                    <p:cond delay="0"/>
                                  </p:stCondLst>
                                  <p:childTnLst>
                                    <p:animMotion origin="layout" path="M 1.45833E-6 -1.48148E-6 L 0.38203 -1.48148E-6 " pathEditMode="relative" rAng="0" ptsTypes="AA">
                                      <p:cBhvr>
                                        <p:cTn id="31" dur="750" fill="hold"/>
                                        <p:tgtEl>
                                          <p:spTgt spid="10"/>
                                        </p:tgtEl>
                                        <p:attrNameLst>
                                          <p:attrName>ppt_x</p:attrName>
                                          <p:attrName>ppt_y</p:attrName>
                                        </p:attrNameLst>
                                      </p:cBhvr>
                                      <p:rCtr x="19102" y="0"/>
                                    </p:animMotion>
                                  </p:childTnLst>
                                </p:cTn>
                              </p:par>
                              <p:par>
                                <p:cTn id="32" presetID="63" presetClass="path" presetSubtype="0" accel="50000" decel="50000" fill="hold" grpId="1" nodeType="withEffect">
                                  <p:stCondLst>
                                    <p:cond delay="0"/>
                                  </p:stCondLst>
                                  <p:childTnLst>
                                    <p:animMotion origin="layout" path="M 1.45833E-6 4.44444E-6 L 0.05755 4.44444E-6 " pathEditMode="relative" rAng="0" ptsTypes="AA">
                                      <p:cBhvr>
                                        <p:cTn id="33" dur="750" fill="hold"/>
                                        <p:tgtEl>
                                          <p:spTgt spid="7"/>
                                        </p:tgtEl>
                                        <p:attrNameLst>
                                          <p:attrName>ppt_x</p:attrName>
                                          <p:attrName>ppt_y</p:attrName>
                                        </p:attrNameLst>
                                      </p:cBhvr>
                                      <p:rCtr x="287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7" grpId="0"/>
      <p:bldP spid="7" grpId="0" animBg="1"/>
      <p:bldP spid="7" grpId="1" animBg="1"/>
      <p:bldP spid="10" grpId="0" animBg="1"/>
      <p:bldP spid="10"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0" y="0"/>
            <a:ext cx="12192000" cy="624114"/>
          </a:xfrm>
          <a:prstGeom prst="rect">
            <a:avLst/>
          </a:prstGeom>
          <a:solidFill>
            <a:srgbClr val="3C5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TextBox 3"/>
          <p:cNvSpPr txBox="1"/>
          <p:nvPr/>
        </p:nvSpPr>
        <p:spPr>
          <a:xfrm>
            <a:off x="370112" y="39339"/>
            <a:ext cx="11321144" cy="584775"/>
          </a:xfrm>
          <a:prstGeom prst="rect">
            <a:avLst/>
          </a:prstGeom>
          <a:noFill/>
        </p:spPr>
        <p:txBody>
          <a:bodyPr wrap="square" rtlCol="0">
            <a:spAutoFit/>
          </a:bodyPr>
          <a:lstStyle/>
          <a:p>
            <a:r>
              <a:rPr lang="uk-UA" sz="3200" b="1" dirty="0">
                <a:solidFill>
                  <a:schemeClr val="bg1"/>
                </a:solidFill>
                <a:latin typeface="Tahoma" panose="020B0604030504040204" pitchFamily="34" charset="0"/>
                <a:ea typeface="Tahoma" panose="020B0604030504040204" pitchFamily="34" charset="0"/>
                <a:cs typeface="Tahoma" panose="020B0604030504040204" pitchFamily="34" charset="0"/>
              </a:rPr>
              <a:t>Розв’язуємо гуртом</a:t>
            </a:r>
            <a:endParaRPr lang="ru-RU" sz="3200" b="1"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37" name="TextBox 36"/>
          <p:cNvSpPr txBox="1"/>
          <p:nvPr/>
        </p:nvSpPr>
        <p:spPr>
          <a:xfrm>
            <a:off x="897569" y="752775"/>
            <a:ext cx="944996" cy="769441"/>
          </a:xfrm>
          <a:prstGeom prst="rect">
            <a:avLst/>
          </a:prstGeom>
          <a:noFill/>
        </p:spPr>
        <p:txBody>
          <a:bodyPr wrap="square" rtlCol="0">
            <a:spAutoFit/>
          </a:bodyPr>
          <a:lstStyle/>
          <a:p>
            <a:pPr algn="ctr"/>
            <a:r>
              <a:rPr lang="uk-UA" sz="4400" b="1" dirty="0">
                <a:solidFill>
                  <a:srgbClr val="2B5666"/>
                </a:solidFill>
                <a:latin typeface="Tahoma" panose="020B0604030504040204" pitchFamily="34" charset="0"/>
                <a:ea typeface="Tahoma" panose="020B0604030504040204" pitchFamily="34" charset="0"/>
                <a:cs typeface="Tahoma" panose="020B0604030504040204" pitchFamily="34" charset="0"/>
              </a:rPr>
              <a:t>10</a:t>
            </a:r>
            <a:endParaRPr lang="uk-UA" sz="4000" b="1" kern="1200" dirty="0">
              <a:solidFill>
                <a:srgbClr val="2B5666"/>
              </a:solidFill>
              <a:latin typeface="Tahoma" panose="020B0604030504040204" pitchFamily="34" charset="0"/>
              <a:ea typeface="Tahoma" panose="020B0604030504040204" pitchFamily="34" charset="0"/>
              <a:cs typeface="Tahoma" panose="020B0604030504040204" pitchFamily="34" charset="0"/>
            </a:endParaRPr>
          </a:p>
        </p:txBody>
      </p:sp>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687" y="696934"/>
            <a:ext cx="959338" cy="881122"/>
          </a:xfrm>
          <a:prstGeom prst="rect">
            <a:avLst/>
          </a:prstGeom>
        </p:spPr>
      </p:pic>
      <p:sp>
        <p:nvSpPr>
          <p:cNvPr id="7" name="Прямоугольник 7"/>
          <p:cNvSpPr/>
          <p:nvPr/>
        </p:nvSpPr>
        <p:spPr>
          <a:xfrm>
            <a:off x="5775694" y="1672527"/>
            <a:ext cx="5781039" cy="4401205"/>
          </a:xfrm>
          <a:prstGeom prst="rect">
            <a:avLst/>
          </a:prstGeom>
          <a:solidFill>
            <a:srgbClr val="2B5666"/>
          </a:solidFill>
          <a:ln>
            <a:noFill/>
          </a:ln>
          <a:effectLst/>
        </p:spPr>
        <p:style>
          <a:lnRef idx="3">
            <a:schemeClr val="lt1"/>
          </a:lnRef>
          <a:fillRef idx="1">
            <a:schemeClr val="accent6"/>
          </a:fillRef>
          <a:effectRef idx="1">
            <a:schemeClr val="accent6"/>
          </a:effectRef>
          <a:fontRef idx="minor">
            <a:schemeClr val="lt1"/>
          </a:fontRef>
        </p:style>
        <p:txBody>
          <a:bodyPr wrap="square">
            <a:spAutoFit/>
          </a:bodyPr>
          <a:lstStyle/>
          <a:p>
            <a:pPr algn="ctr"/>
            <a:r>
              <a:rPr lang="uk-UA" sz="2800" b="1" dirty="0">
                <a:latin typeface="Tahoma" panose="020B0604030504040204" pitchFamily="34" charset="0"/>
                <a:ea typeface="Tahoma" panose="020B0604030504040204" pitchFamily="34" charset="0"/>
                <a:cs typeface="Tahoma" panose="020B0604030504040204" pitchFamily="34" charset="0"/>
              </a:rPr>
              <a:t>Пасічник зберігає мед в однакових закритих бідонах. Їх у нього дванадцять: у трьох бідонах міститься квітковий мед, у чотирьох – мед із липи, у п’яти – мед із гречки. Знайдіть імовірність того, що перший навмання відкритий бідон буде містити квітковий мед.</a:t>
            </a:r>
          </a:p>
        </p:txBody>
      </p:sp>
      <p:pic>
        <p:nvPicPr>
          <p:cNvPr id="6" name="Рисунок 5">
            <a:extLst>
              <a:ext uri="{FF2B5EF4-FFF2-40B4-BE49-F238E27FC236}">
                <a16:creationId xmlns:a16="http://schemas.microsoft.com/office/drawing/2014/main" id="{45404C55-0E33-4D3F-99CE-155C4DE3EF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15040" y="1858574"/>
            <a:ext cx="4029112" cy="4029112"/>
          </a:xfrm>
          <a:prstGeom prst="rect">
            <a:avLst/>
          </a:prstGeom>
        </p:spPr>
      </p:pic>
      <p:sp>
        <p:nvSpPr>
          <p:cNvPr id="10" name="Прямокутник: округлені кути 9">
            <a:extLst>
              <a:ext uri="{FF2B5EF4-FFF2-40B4-BE49-F238E27FC236}">
                <a16:creationId xmlns:a16="http://schemas.microsoft.com/office/drawing/2014/main" id="{0CCA7664-6B84-4466-A494-BB87838602EA}"/>
              </a:ext>
            </a:extLst>
          </p:cNvPr>
          <p:cNvSpPr/>
          <p:nvPr/>
        </p:nvSpPr>
        <p:spPr>
          <a:xfrm>
            <a:off x="4522561" y="784268"/>
            <a:ext cx="2043181" cy="624114"/>
          </a:xfrm>
          <a:prstGeom prst="roundRect">
            <a:avLst/>
          </a:prstGeom>
          <a:solidFill>
            <a:srgbClr val="6969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800" b="1" dirty="0">
                <a:latin typeface="Tahoma" panose="020B0604030504040204" pitchFamily="34" charset="0"/>
                <a:ea typeface="Tahoma" panose="020B0604030504040204" pitchFamily="34" charset="0"/>
                <a:cs typeface="Tahoma" panose="020B0604030504040204" pitchFamily="34" charset="0"/>
              </a:rPr>
              <a:t>ЗНО 2010</a:t>
            </a:r>
          </a:p>
        </p:txBody>
      </p:sp>
    </p:spTree>
    <p:extLst>
      <p:ext uri="{BB962C8B-B14F-4D97-AF65-F5344CB8AC3E}">
        <p14:creationId xmlns:p14="http://schemas.microsoft.com/office/powerpoint/2010/main" val="291157540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250"/>
                                        <p:tgtEl>
                                          <p:spTgt spid="4"/>
                                        </p:tgtEl>
                                      </p:cBhvr>
                                    </p:animEffect>
                                  </p:childTnLst>
                                </p:cTn>
                              </p:par>
                            </p:childTnLst>
                          </p:cTn>
                        </p:par>
                        <p:par>
                          <p:cTn id="8" fill="hold">
                            <p:stCondLst>
                              <p:cond delay="25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wipe(left)">
                                      <p:cBhvr>
                                        <p:cTn id="16" dur="500"/>
                                        <p:tgtEl>
                                          <p:spTgt spid="37"/>
                                        </p:tgtEl>
                                      </p:cBhvr>
                                    </p:animEffect>
                                  </p:childTnLst>
                                </p:cTn>
                              </p:par>
                            </p:childTnLst>
                          </p:cTn>
                        </p:par>
                        <p:par>
                          <p:cTn id="17" fill="hold">
                            <p:stCondLst>
                              <p:cond delay="750"/>
                            </p:stCondLst>
                            <p:childTnLst>
                              <p:par>
                                <p:cTn id="18" presetID="53" presetClass="entr" presetSubtype="16"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par>
                                <p:cTn id="26" presetID="22" presetClass="entr" presetSubtype="8" fill="hold" grpId="1"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left)">
                                      <p:cBhvr>
                                        <p:cTn id="28" dur="250"/>
                                        <p:tgtEl>
                                          <p:spTgt spid="10"/>
                                        </p:tgtEl>
                                      </p:cBhvr>
                                    </p:animEffect>
                                  </p:childTnLst>
                                </p:cTn>
                              </p:par>
                              <p:par>
                                <p:cTn id="29" presetID="26" presetClass="emph" presetSubtype="0" fill="hold" grpId="2" nodeType="withEffect">
                                  <p:stCondLst>
                                    <p:cond delay="0"/>
                                  </p:stCondLst>
                                  <p:childTnLst>
                                    <p:animEffect transition="out" filter="fade">
                                      <p:cBhvr>
                                        <p:cTn id="30" dur="250" tmFilter="0, 0; .2, .5; .8, .5; 1, 0"/>
                                        <p:tgtEl>
                                          <p:spTgt spid="10"/>
                                        </p:tgtEl>
                                      </p:cBhvr>
                                    </p:animEffect>
                                    <p:animScale>
                                      <p:cBhvr>
                                        <p:cTn id="31" dur="125" autoRev="1" fill="hold"/>
                                        <p:tgtEl>
                                          <p:spTgt spid="10"/>
                                        </p:tgtEl>
                                      </p:cBhvr>
                                      <p:by x="105000" y="105000"/>
                                    </p:animScale>
                                  </p:childTnLst>
                                </p:cTn>
                              </p:par>
                            </p:childTnLst>
                          </p:cTn>
                        </p:par>
                        <p:par>
                          <p:cTn id="32" fill="hold">
                            <p:stCondLst>
                              <p:cond delay="1250"/>
                            </p:stCondLst>
                            <p:childTnLst>
                              <p:par>
                                <p:cTn id="33" presetID="63" presetClass="path" presetSubtype="0" accel="50000" decel="50000" fill="hold" grpId="0" nodeType="afterEffect">
                                  <p:stCondLst>
                                    <p:cond delay="0"/>
                                  </p:stCondLst>
                                  <p:childTnLst>
                                    <p:animMotion origin="layout" path="M 2.5E-6 -2.22222E-6 L 0.45416 -2.22222E-6 " pathEditMode="relative" rAng="0" ptsTypes="AA">
                                      <p:cBhvr>
                                        <p:cTn id="34" dur="750" fill="hold"/>
                                        <p:tgtEl>
                                          <p:spTgt spid="10"/>
                                        </p:tgtEl>
                                        <p:attrNameLst>
                                          <p:attrName>ppt_x</p:attrName>
                                          <p:attrName>ppt_y</p:attrName>
                                        </p:attrNameLst>
                                      </p:cBhvr>
                                      <p:rCtr x="22708" y="0"/>
                                    </p:animMotion>
                                  </p:childTnLst>
                                </p:cTn>
                              </p:par>
                              <p:par>
                                <p:cTn id="35" presetID="64" presetClass="path" presetSubtype="0" accel="50000" decel="50000" fill="hold" grpId="1" nodeType="withEffect">
                                  <p:stCondLst>
                                    <p:cond delay="0"/>
                                  </p:stCondLst>
                                  <p:childTnLst>
                                    <p:animMotion origin="layout" path="M 2.70833E-6 -4.81481E-6 L 0.05208 0.00186 " pathEditMode="relative" rAng="0" ptsTypes="AA">
                                      <p:cBhvr>
                                        <p:cTn id="36" dur="750" fill="hold"/>
                                        <p:tgtEl>
                                          <p:spTgt spid="7"/>
                                        </p:tgtEl>
                                        <p:attrNameLst>
                                          <p:attrName>ppt_x</p:attrName>
                                          <p:attrName>ppt_y</p:attrName>
                                        </p:attrNameLst>
                                      </p:cBhvr>
                                      <p:rCtr x="2604" y="9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7" grpId="0"/>
      <p:bldP spid="7" grpId="0" animBg="1"/>
      <p:bldP spid="7" grpId="1" animBg="1"/>
      <p:bldP spid="10" grpId="0" animBg="1"/>
      <p:bldP spid="10" grpId="1" animBg="1"/>
      <p:bldP spid="10" grpId="2"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0" y="0"/>
            <a:ext cx="12192000" cy="624114"/>
          </a:xfrm>
          <a:prstGeom prst="rect">
            <a:avLst/>
          </a:prstGeom>
          <a:solidFill>
            <a:srgbClr val="3C5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TextBox 3"/>
          <p:cNvSpPr txBox="1"/>
          <p:nvPr/>
        </p:nvSpPr>
        <p:spPr>
          <a:xfrm>
            <a:off x="370112" y="39339"/>
            <a:ext cx="11321144" cy="584775"/>
          </a:xfrm>
          <a:prstGeom prst="rect">
            <a:avLst/>
          </a:prstGeom>
          <a:noFill/>
        </p:spPr>
        <p:txBody>
          <a:bodyPr wrap="square" rtlCol="0">
            <a:spAutoFit/>
          </a:bodyPr>
          <a:lstStyle/>
          <a:p>
            <a:r>
              <a:rPr lang="uk-UA" sz="3200" b="1" dirty="0">
                <a:solidFill>
                  <a:schemeClr val="bg1"/>
                </a:solidFill>
                <a:latin typeface="Tahoma" panose="020B0604030504040204" pitchFamily="34" charset="0"/>
                <a:ea typeface="Tahoma" panose="020B0604030504040204" pitchFamily="34" charset="0"/>
                <a:cs typeface="Tahoma" panose="020B0604030504040204" pitchFamily="34" charset="0"/>
              </a:rPr>
              <a:t>Відповідаємо</a:t>
            </a:r>
            <a:endParaRPr lang="ru-RU" sz="3200" b="1"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7" name="Прямоугольник 7"/>
          <p:cNvSpPr/>
          <p:nvPr/>
        </p:nvSpPr>
        <p:spPr>
          <a:xfrm>
            <a:off x="508000" y="1163013"/>
            <a:ext cx="11338560" cy="523220"/>
          </a:xfrm>
          <a:prstGeom prst="rect">
            <a:avLst/>
          </a:prstGeom>
          <a:solidFill>
            <a:srgbClr val="2B5666"/>
          </a:solidFill>
          <a:ln>
            <a:noFill/>
          </a:ln>
          <a:effectLst/>
        </p:spPr>
        <p:style>
          <a:lnRef idx="3">
            <a:schemeClr val="lt1"/>
          </a:lnRef>
          <a:fillRef idx="1">
            <a:schemeClr val="accent6"/>
          </a:fillRef>
          <a:effectRef idx="1">
            <a:schemeClr val="accent6"/>
          </a:effectRef>
          <a:fontRef idx="minor">
            <a:schemeClr val="lt1"/>
          </a:fontRef>
        </p:style>
        <p:txBody>
          <a:bodyPr wrap="square">
            <a:spAutoFit/>
          </a:bodyPr>
          <a:lstStyle/>
          <a:p>
            <a:pPr algn="ctr"/>
            <a:r>
              <a:rPr lang="uk-UA" sz="2800" b="1" dirty="0">
                <a:latin typeface="Tahoma" panose="020B0604030504040204" pitchFamily="34" charset="0"/>
                <a:ea typeface="Tahoma" panose="020B0604030504040204" pitchFamily="34" charset="0"/>
                <a:cs typeface="Tahoma" panose="020B0604030504040204" pitchFamily="34" charset="0"/>
              </a:rPr>
              <a:t>Що ми називаємо варіаційним рядом?</a:t>
            </a:r>
          </a:p>
        </p:txBody>
      </p:sp>
      <p:sp>
        <p:nvSpPr>
          <p:cNvPr id="35" name="Прямоугольник 7"/>
          <p:cNvSpPr/>
          <p:nvPr/>
        </p:nvSpPr>
        <p:spPr>
          <a:xfrm>
            <a:off x="508000" y="2072363"/>
            <a:ext cx="11338560" cy="523220"/>
          </a:xfrm>
          <a:prstGeom prst="rect">
            <a:avLst/>
          </a:prstGeom>
          <a:solidFill>
            <a:srgbClr val="B1510F"/>
          </a:solidFill>
          <a:ln>
            <a:noFill/>
          </a:ln>
          <a:effectLst/>
        </p:spPr>
        <p:style>
          <a:lnRef idx="3">
            <a:schemeClr val="lt1"/>
          </a:lnRef>
          <a:fillRef idx="1">
            <a:schemeClr val="accent6"/>
          </a:fillRef>
          <a:effectRef idx="1">
            <a:schemeClr val="accent6"/>
          </a:effectRef>
          <a:fontRef idx="minor">
            <a:schemeClr val="lt1"/>
          </a:fontRef>
        </p:style>
        <p:txBody>
          <a:bodyPr wrap="square">
            <a:spAutoFit/>
          </a:bodyPr>
          <a:lstStyle/>
          <a:p>
            <a:pPr algn="ctr"/>
            <a:r>
              <a:rPr lang="uk-UA" sz="2800" b="1" dirty="0">
                <a:latin typeface="Tahoma" panose="020B0604030504040204" pitchFamily="34" charset="0"/>
                <a:ea typeface="Tahoma" panose="020B0604030504040204" pitchFamily="34" charset="0"/>
                <a:cs typeface="Tahoma" panose="020B0604030504040204" pitchFamily="34" charset="0"/>
              </a:rPr>
              <a:t>Що ми називаємо об’ємом вибірки?</a:t>
            </a:r>
          </a:p>
        </p:txBody>
      </p:sp>
      <p:sp>
        <p:nvSpPr>
          <p:cNvPr id="54" name="Прямоугольник 7"/>
          <p:cNvSpPr/>
          <p:nvPr/>
        </p:nvSpPr>
        <p:spPr>
          <a:xfrm>
            <a:off x="508000" y="4800413"/>
            <a:ext cx="11338560" cy="523220"/>
          </a:xfrm>
          <a:prstGeom prst="rect">
            <a:avLst/>
          </a:prstGeom>
          <a:solidFill>
            <a:srgbClr val="604426"/>
          </a:solidFill>
          <a:ln>
            <a:noFill/>
          </a:ln>
          <a:effectLst/>
        </p:spPr>
        <p:style>
          <a:lnRef idx="3">
            <a:schemeClr val="lt1"/>
          </a:lnRef>
          <a:fillRef idx="1">
            <a:schemeClr val="accent6"/>
          </a:fillRef>
          <a:effectRef idx="1">
            <a:schemeClr val="accent6"/>
          </a:effectRef>
          <a:fontRef idx="minor">
            <a:schemeClr val="lt1"/>
          </a:fontRef>
        </p:style>
        <p:txBody>
          <a:bodyPr wrap="square">
            <a:spAutoFit/>
          </a:bodyPr>
          <a:lstStyle/>
          <a:p>
            <a:pPr algn="ctr"/>
            <a:r>
              <a:rPr lang="uk-UA" sz="2800" b="1" dirty="0">
                <a:latin typeface="Tahoma" panose="020B0604030504040204" pitchFamily="34" charset="0"/>
                <a:ea typeface="Tahoma" panose="020B0604030504040204" pitchFamily="34" charset="0"/>
                <a:cs typeface="Tahoma" panose="020B0604030504040204" pitchFamily="34" charset="0"/>
              </a:rPr>
              <a:t>Що ми називаємо модою вибірки?</a:t>
            </a:r>
          </a:p>
        </p:txBody>
      </p:sp>
      <p:sp>
        <p:nvSpPr>
          <p:cNvPr id="55" name="Прямоугольник 7"/>
          <p:cNvSpPr/>
          <p:nvPr/>
        </p:nvSpPr>
        <p:spPr>
          <a:xfrm>
            <a:off x="508000" y="3891063"/>
            <a:ext cx="11338560" cy="523220"/>
          </a:xfrm>
          <a:prstGeom prst="rect">
            <a:avLst/>
          </a:prstGeom>
          <a:solidFill>
            <a:srgbClr val="2867A0"/>
          </a:solidFill>
          <a:ln>
            <a:noFill/>
          </a:ln>
          <a:effectLst/>
        </p:spPr>
        <p:style>
          <a:lnRef idx="3">
            <a:schemeClr val="lt1"/>
          </a:lnRef>
          <a:fillRef idx="1">
            <a:schemeClr val="accent6"/>
          </a:fillRef>
          <a:effectRef idx="1">
            <a:schemeClr val="accent6"/>
          </a:effectRef>
          <a:fontRef idx="minor">
            <a:schemeClr val="lt1"/>
          </a:fontRef>
        </p:style>
        <p:txBody>
          <a:bodyPr wrap="square">
            <a:spAutoFit/>
          </a:bodyPr>
          <a:lstStyle/>
          <a:p>
            <a:pPr algn="ctr"/>
            <a:r>
              <a:rPr lang="uk-UA" sz="2800" b="1" dirty="0">
                <a:latin typeface="Tahoma" panose="020B0604030504040204" pitchFamily="34" charset="0"/>
                <a:ea typeface="Tahoma" panose="020B0604030504040204" pitchFamily="34" charset="0"/>
                <a:cs typeface="Tahoma" panose="020B0604030504040204" pitchFamily="34" charset="0"/>
              </a:rPr>
              <a:t>Що ми називаємо медіаною вибірки?</a:t>
            </a:r>
          </a:p>
        </p:txBody>
      </p:sp>
      <p:sp>
        <p:nvSpPr>
          <p:cNvPr id="57" name="Прямоугольник 7"/>
          <p:cNvSpPr/>
          <p:nvPr/>
        </p:nvSpPr>
        <p:spPr>
          <a:xfrm>
            <a:off x="508000" y="2981713"/>
            <a:ext cx="11338560" cy="523220"/>
          </a:xfrm>
          <a:prstGeom prst="rect">
            <a:avLst/>
          </a:prstGeom>
          <a:solidFill>
            <a:srgbClr val="455B6F"/>
          </a:solidFill>
          <a:ln>
            <a:noFill/>
          </a:ln>
          <a:effectLst/>
        </p:spPr>
        <p:style>
          <a:lnRef idx="3">
            <a:schemeClr val="lt1"/>
          </a:lnRef>
          <a:fillRef idx="1">
            <a:schemeClr val="accent6"/>
          </a:fillRef>
          <a:effectRef idx="1">
            <a:schemeClr val="accent6"/>
          </a:effectRef>
          <a:fontRef idx="minor">
            <a:schemeClr val="lt1"/>
          </a:fontRef>
        </p:style>
        <p:txBody>
          <a:bodyPr wrap="square">
            <a:spAutoFit/>
          </a:bodyPr>
          <a:lstStyle/>
          <a:p>
            <a:pPr algn="ctr"/>
            <a:r>
              <a:rPr lang="uk-UA" sz="2800" b="1" dirty="0">
                <a:latin typeface="Tahoma" panose="020B0604030504040204" pitchFamily="34" charset="0"/>
                <a:ea typeface="Tahoma" panose="020B0604030504040204" pitchFamily="34" charset="0"/>
                <a:cs typeface="Tahoma" panose="020B0604030504040204" pitchFamily="34" charset="0"/>
              </a:rPr>
              <a:t>Що ми називаємо середнім значенням вибірки?</a:t>
            </a:r>
          </a:p>
        </p:txBody>
      </p:sp>
      <p:sp>
        <p:nvSpPr>
          <p:cNvPr id="9" name="Прямоугольник 7">
            <a:extLst>
              <a:ext uri="{FF2B5EF4-FFF2-40B4-BE49-F238E27FC236}">
                <a16:creationId xmlns:a16="http://schemas.microsoft.com/office/drawing/2014/main" id="{EAC7B1B3-F679-42A4-A2E8-58249E4EF055}"/>
              </a:ext>
            </a:extLst>
          </p:cNvPr>
          <p:cNvSpPr/>
          <p:nvPr/>
        </p:nvSpPr>
        <p:spPr>
          <a:xfrm>
            <a:off x="508000" y="5709763"/>
            <a:ext cx="11338560" cy="523220"/>
          </a:xfrm>
          <a:prstGeom prst="rect">
            <a:avLst/>
          </a:prstGeom>
          <a:solidFill>
            <a:srgbClr val="696969"/>
          </a:solidFill>
          <a:ln>
            <a:noFill/>
          </a:ln>
          <a:effectLst/>
        </p:spPr>
        <p:style>
          <a:lnRef idx="3">
            <a:schemeClr val="lt1"/>
          </a:lnRef>
          <a:fillRef idx="1">
            <a:schemeClr val="accent6"/>
          </a:fillRef>
          <a:effectRef idx="1">
            <a:schemeClr val="accent6"/>
          </a:effectRef>
          <a:fontRef idx="minor">
            <a:schemeClr val="lt1"/>
          </a:fontRef>
        </p:style>
        <p:txBody>
          <a:bodyPr wrap="square">
            <a:spAutoFit/>
          </a:bodyPr>
          <a:lstStyle/>
          <a:p>
            <a:pPr algn="ctr"/>
            <a:r>
              <a:rPr lang="uk-UA" sz="2800" b="1" dirty="0">
                <a:latin typeface="Tahoma" panose="020B0604030504040204" pitchFamily="34" charset="0"/>
                <a:ea typeface="Tahoma" panose="020B0604030504040204" pitchFamily="34" charset="0"/>
                <a:cs typeface="Tahoma" panose="020B0604030504040204" pitchFamily="34" charset="0"/>
              </a:rPr>
              <a:t>Поясніть, що називають розмахом вибірки?</a:t>
            </a:r>
          </a:p>
        </p:txBody>
      </p:sp>
    </p:spTree>
    <p:extLst>
      <p:ext uri="{BB962C8B-B14F-4D97-AF65-F5344CB8AC3E}">
        <p14:creationId xmlns:p14="http://schemas.microsoft.com/office/powerpoint/2010/main" val="179368850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250"/>
                                        <p:tgtEl>
                                          <p:spTgt spid="4"/>
                                        </p:tgtEl>
                                      </p:cBhvr>
                                    </p:animEffect>
                                  </p:childTnLst>
                                </p:cTn>
                              </p:par>
                            </p:childTnLst>
                          </p:cTn>
                        </p:par>
                        <p:par>
                          <p:cTn id="8" fill="hold">
                            <p:stCondLst>
                              <p:cond delay="25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500"/>
                                        <p:tgtEl>
                                          <p:spTgt spid="3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57"/>
                                        </p:tgtEl>
                                        <p:attrNameLst>
                                          <p:attrName>style.visibility</p:attrName>
                                        </p:attrNameLst>
                                      </p:cBhvr>
                                      <p:to>
                                        <p:strVal val="visible"/>
                                      </p:to>
                                    </p:set>
                                    <p:animEffect transition="in" filter="fade">
                                      <p:cBhvr>
                                        <p:cTn id="21" dur="500"/>
                                        <p:tgtEl>
                                          <p:spTgt spid="5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55"/>
                                        </p:tgtEl>
                                        <p:attrNameLst>
                                          <p:attrName>style.visibility</p:attrName>
                                        </p:attrNameLst>
                                      </p:cBhvr>
                                      <p:to>
                                        <p:strVal val="visible"/>
                                      </p:to>
                                    </p:set>
                                    <p:animEffect transition="in" filter="fade">
                                      <p:cBhvr>
                                        <p:cTn id="26" dur="500"/>
                                        <p:tgtEl>
                                          <p:spTgt spid="5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fade">
                                      <p:cBhvr>
                                        <p:cTn id="31" dur="500"/>
                                        <p:tgtEl>
                                          <p:spTgt spid="54"/>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35" grpId="0" animBg="1"/>
      <p:bldP spid="54" grpId="0" animBg="1"/>
      <p:bldP spid="55" grpId="0" animBg="1"/>
      <p:bldP spid="57" grpId="0" animBg="1"/>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0" y="0"/>
            <a:ext cx="12192000" cy="624114"/>
          </a:xfrm>
          <a:prstGeom prst="rect">
            <a:avLst/>
          </a:prstGeom>
          <a:solidFill>
            <a:srgbClr val="3C5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TextBox 3"/>
          <p:cNvSpPr txBox="1"/>
          <p:nvPr/>
        </p:nvSpPr>
        <p:spPr>
          <a:xfrm>
            <a:off x="370112" y="39339"/>
            <a:ext cx="11321144" cy="584775"/>
          </a:xfrm>
          <a:prstGeom prst="rect">
            <a:avLst/>
          </a:prstGeom>
          <a:noFill/>
        </p:spPr>
        <p:txBody>
          <a:bodyPr wrap="square" rtlCol="0">
            <a:spAutoFit/>
          </a:bodyPr>
          <a:lstStyle/>
          <a:p>
            <a:r>
              <a:rPr lang="uk-UA" sz="3200" b="1" dirty="0">
                <a:solidFill>
                  <a:schemeClr val="bg1"/>
                </a:solidFill>
                <a:latin typeface="Tahoma" panose="020B0604030504040204" pitchFamily="34" charset="0"/>
                <a:ea typeface="Tahoma" panose="020B0604030504040204" pitchFamily="34" charset="0"/>
                <a:cs typeface="Tahoma" panose="020B0604030504040204" pitchFamily="34" charset="0"/>
              </a:rPr>
              <a:t>Відповідаємо</a:t>
            </a:r>
            <a:endParaRPr lang="ru-RU" sz="3200" b="1"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7" name="Прямоугольник 7"/>
          <p:cNvSpPr/>
          <p:nvPr/>
        </p:nvSpPr>
        <p:spPr>
          <a:xfrm>
            <a:off x="508000" y="849438"/>
            <a:ext cx="11338560" cy="954107"/>
          </a:xfrm>
          <a:prstGeom prst="rect">
            <a:avLst/>
          </a:prstGeom>
          <a:solidFill>
            <a:srgbClr val="2B5666"/>
          </a:solidFill>
          <a:ln>
            <a:noFill/>
          </a:ln>
          <a:effectLst/>
        </p:spPr>
        <p:style>
          <a:lnRef idx="3">
            <a:schemeClr val="lt1"/>
          </a:lnRef>
          <a:fillRef idx="1">
            <a:schemeClr val="accent6"/>
          </a:fillRef>
          <a:effectRef idx="1">
            <a:schemeClr val="accent6"/>
          </a:effectRef>
          <a:fontRef idx="minor">
            <a:schemeClr val="lt1"/>
          </a:fontRef>
        </p:style>
        <p:txBody>
          <a:bodyPr wrap="square">
            <a:spAutoFit/>
          </a:bodyPr>
          <a:lstStyle/>
          <a:p>
            <a:pPr algn="ctr"/>
            <a:r>
              <a:rPr lang="uk-UA" sz="2800" b="1" dirty="0">
                <a:latin typeface="Tahoma" panose="020B0604030504040204" pitchFamily="34" charset="0"/>
                <a:ea typeface="Tahoma" panose="020B0604030504040204" pitchFamily="34" charset="0"/>
                <a:cs typeface="Tahoma" panose="020B0604030504040204" pitchFamily="34" charset="0"/>
              </a:rPr>
              <a:t>Поясніть, що таке перестановки. Наведіть приклади перестановок</a:t>
            </a:r>
          </a:p>
        </p:txBody>
      </p:sp>
      <mc:AlternateContent xmlns:mc="http://schemas.openxmlformats.org/markup-compatibility/2006" xmlns:a14="http://schemas.microsoft.com/office/drawing/2010/main">
        <mc:Choice Requires="a14">
          <p:sp>
            <p:nvSpPr>
              <p:cNvPr id="35" name="Прямоугольник 7"/>
              <p:cNvSpPr/>
              <p:nvPr/>
            </p:nvSpPr>
            <p:spPr>
              <a:xfrm>
                <a:off x="508000" y="2072214"/>
                <a:ext cx="11338560" cy="954107"/>
              </a:xfrm>
              <a:prstGeom prst="rect">
                <a:avLst/>
              </a:prstGeom>
              <a:solidFill>
                <a:srgbClr val="B1510F"/>
              </a:solidFill>
              <a:ln>
                <a:noFill/>
              </a:ln>
              <a:effectLst/>
            </p:spPr>
            <p:style>
              <a:lnRef idx="3">
                <a:schemeClr val="lt1"/>
              </a:lnRef>
              <a:fillRef idx="1">
                <a:schemeClr val="accent6"/>
              </a:fillRef>
              <a:effectRef idx="1">
                <a:schemeClr val="accent6"/>
              </a:effectRef>
              <a:fontRef idx="minor">
                <a:schemeClr val="lt1"/>
              </a:fontRef>
            </p:style>
            <p:txBody>
              <a:bodyPr wrap="square">
                <a:spAutoFit/>
              </a:bodyPr>
              <a:lstStyle/>
              <a:p>
                <a:pPr algn="ctr"/>
                <a:r>
                  <a:rPr lang="uk-UA" sz="2800" b="1" dirty="0">
                    <a:latin typeface="Tahoma" panose="020B0604030504040204" pitchFamily="34" charset="0"/>
                    <a:ea typeface="Tahoma" panose="020B0604030504040204" pitchFamily="34" charset="0"/>
                    <a:cs typeface="Tahoma" panose="020B0604030504040204" pitchFamily="34" charset="0"/>
                  </a:rPr>
                  <a:t>За якою формулою можна обчислити кількість перестановок із </a:t>
                </a:r>
                <a14:m>
                  <m:oMath xmlns:m="http://schemas.openxmlformats.org/officeDocument/2006/math">
                    <m:r>
                      <a:rPr lang="en-US" sz="2800" b="1" i="1" smtClean="0">
                        <a:latin typeface="Cambria Math" panose="02040503050406030204" pitchFamily="18" charset="0"/>
                        <a:ea typeface="Tahoma" panose="020B0604030504040204" pitchFamily="34" charset="0"/>
                        <a:cs typeface="Tahoma" panose="020B0604030504040204" pitchFamily="34" charset="0"/>
                      </a:rPr>
                      <m:t>𝒏</m:t>
                    </m:r>
                  </m:oMath>
                </a14:m>
                <a:r>
                  <a:rPr lang="uk-UA" sz="2800" b="1" dirty="0">
                    <a:latin typeface="Tahoma" panose="020B0604030504040204" pitchFamily="34" charset="0"/>
                    <a:ea typeface="Tahoma" panose="020B0604030504040204" pitchFamily="34" charset="0"/>
                    <a:cs typeface="Tahoma" panose="020B0604030504040204" pitchFamily="34" charset="0"/>
                  </a:rPr>
                  <a:t> елементів?</a:t>
                </a:r>
              </a:p>
            </p:txBody>
          </p:sp>
        </mc:Choice>
        <mc:Fallback xmlns="">
          <p:sp>
            <p:nvSpPr>
              <p:cNvPr id="35" name="Прямоугольник 7"/>
              <p:cNvSpPr>
                <a:spLocks noRot="1" noChangeAspect="1" noMove="1" noResize="1" noEditPoints="1" noAdjustHandles="1" noChangeArrowheads="1" noChangeShapeType="1" noTextEdit="1"/>
              </p:cNvSpPr>
              <p:nvPr/>
            </p:nvSpPr>
            <p:spPr>
              <a:xfrm>
                <a:off x="508000" y="2072214"/>
                <a:ext cx="11338560" cy="954107"/>
              </a:xfrm>
              <a:prstGeom prst="rect">
                <a:avLst/>
              </a:prstGeom>
              <a:blipFill>
                <a:blip r:embed="rId3"/>
                <a:stretch>
                  <a:fillRect t="-7051" b="-16667"/>
                </a:stretch>
              </a:blipFill>
              <a:ln>
                <a:noFill/>
              </a:ln>
              <a:effectLst/>
            </p:spPr>
            <p:txBody>
              <a:bodyPr/>
              <a:lstStyle/>
              <a:p>
                <a:r>
                  <a:rPr lang="uk-UA">
                    <a:noFill/>
                  </a:rPr>
                  <a:t> </a:t>
                </a:r>
              </a:p>
            </p:txBody>
          </p:sp>
        </mc:Fallback>
      </mc:AlternateContent>
      <mc:AlternateContent xmlns:mc="http://schemas.openxmlformats.org/markup-compatibility/2006" xmlns:a14="http://schemas.microsoft.com/office/drawing/2010/main">
        <mc:Choice Requires="a14">
          <p:sp>
            <p:nvSpPr>
              <p:cNvPr id="54" name="Прямоугольник 7"/>
              <p:cNvSpPr/>
              <p:nvPr/>
            </p:nvSpPr>
            <p:spPr>
              <a:xfrm>
                <a:off x="508000" y="4086879"/>
                <a:ext cx="11338560" cy="954107"/>
              </a:xfrm>
              <a:prstGeom prst="rect">
                <a:avLst/>
              </a:prstGeom>
              <a:solidFill>
                <a:srgbClr val="604426"/>
              </a:solidFill>
              <a:ln>
                <a:noFill/>
              </a:ln>
              <a:effectLst/>
            </p:spPr>
            <p:style>
              <a:lnRef idx="3">
                <a:schemeClr val="lt1"/>
              </a:lnRef>
              <a:fillRef idx="1">
                <a:schemeClr val="accent6"/>
              </a:fillRef>
              <a:effectRef idx="1">
                <a:schemeClr val="accent6"/>
              </a:effectRef>
              <a:fontRef idx="minor">
                <a:schemeClr val="lt1"/>
              </a:fontRef>
            </p:style>
            <p:txBody>
              <a:bodyPr wrap="square">
                <a:spAutoFit/>
              </a:bodyPr>
              <a:lstStyle/>
              <a:p>
                <a:pPr algn="ctr"/>
                <a:r>
                  <a:rPr lang="uk-UA" sz="2800" b="1" dirty="0">
                    <a:latin typeface="Tahoma" panose="020B0604030504040204" pitchFamily="34" charset="0"/>
                    <a:ea typeface="Tahoma" panose="020B0604030504040204" pitchFamily="34" charset="0"/>
                    <a:cs typeface="Tahoma" panose="020B0604030504040204" pitchFamily="34" charset="0"/>
                  </a:rPr>
                  <a:t>За якою формулою можна обчислити кількість розміщень із </a:t>
                </a:r>
                <a14:m>
                  <m:oMath xmlns:m="http://schemas.openxmlformats.org/officeDocument/2006/math">
                    <m:r>
                      <a:rPr lang="en-US" sz="2800" b="1" i="1" smtClean="0">
                        <a:latin typeface="Cambria Math" panose="02040503050406030204" pitchFamily="18" charset="0"/>
                        <a:ea typeface="Tahoma" panose="020B0604030504040204" pitchFamily="34" charset="0"/>
                        <a:cs typeface="Tahoma" panose="020B0604030504040204" pitchFamily="34" charset="0"/>
                      </a:rPr>
                      <m:t>𝒏</m:t>
                    </m:r>
                  </m:oMath>
                </a14:m>
                <a:r>
                  <a:rPr lang="uk-UA" sz="2800" b="1" dirty="0">
                    <a:latin typeface="Tahoma" panose="020B0604030504040204" pitchFamily="34" charset="0"/>
                    <a:ea typeface="Tahoma" panose="020B0604030504040204" pitchFamily="34" charset="0"/>
                    <a:cs typeface="Tahoma" panose="020B0604030504040204" pitchFamily="34" charset="0"/>
                  </a:rPr>
                  <a:t> елементів по </a:t>
                </a:r>
                <a14:m>
                  <m:oMath xmlns:m="http://schemas.openxmlformats.org/officeDocument/2006/math">
                    <m:r>
                      <a:rPr lang="en-US" sz="2800" b="1" i="1" smtClean="0">
                        <a:latin typeface="Cambria Math" panose="02040503050406030204" pitchFamily="18" charset="0"/>
                        <a:ea typeface="Tahoma" panose="020B0604030504040204" pitchFamily="34" charset="0"/>
                        <a:cs typeface="Tahoma" panose="020B0604030504040204" pitchFamily="34" charset="0"/>
                      </a:rPr>
                      <m:t>𝒌</m:t>
                    </m:r>
                  </m:oMath>
                </a14:m>
                <a:r>
                  <a:rPr lang="uk-UA" sz="2800" b="1" dirty="0">
                    <a:latin typeface="Tahoma" panose="020B0604030504040204" pitchFamily="34" charset="0"/>
                    <a:ea typeface="Tahoma" panose="020B0604030504040204" pitchFamily="34" charset="0"/>
                    <a:cs typeface="Tahoma" panose="020B0604030504040204" pitchFamily="34" charset="0"/>
                  </a:rPr>
                  <a:t> елементів?</a:t>
                </a:r>
              </a:p>
            </p:txBody>
          </p:sp>
        </mc:Choice>
        <mc:Fallback xmlns="">
          <p:sp>
            <p:nvSpPr>
              <p:cNvPr id="54" name="Прямоугольник 7"/>
              <p:cNvSpPr>
                <a:spLocks noRot="1" noChangeAspect="1" noMove="1" noResize="1" noEditPoints="1" noAdjustHandles="1" noChangeArrowheads="1" noChangeShapeType="1" noTextEdit="1"/>
              </p:cNvSpPr>
              <p:nvPr/>
            </p:nvSpPr>
            <p:spPr>
              <a:xfrm>
                <a:off x="508000" y="4086879"/>
                <a:ext cx="11338560" cy="954107"/>
              </a:xfrm>
              <a:prstGeom prst="rect">
                <a:avLst/>
              </a:prstGeom>
              <a:blipFill>
                <a:blip r:embed="rId4"/>
                <a:stretch>
                  <a:fillRect t="-6369" r="-1022" b="-15924"/>
                </a:stretch>
              </a:blipFill>
              <a:ln>
                <a:noFill/>
              </a:ln>
              <a:effectLst/>
            </p:spPr>
            <p:txBody>
              <a:bodyPr/>
              <a:lstStyle/>
              <a:p>
                <a:r>
                  <a:rPr lang="uk-UA">
                    <a:noFill/>
                  </a:rPr>
                  <a:t> </a:t>
                </a:r>
              </a:p>
            </p:txBody>
          </p:sp>
        </mc:Fallback>
      </mc:AlternateContent>
      <mc:AlternateContent xmlns:mc="http://schemas.openxmlformats.org/markup-compatibility/2006" xmlns:a14="http://schemas.microsoft.com/office/drawing/2010/main">
        <mc:Choice Requires="a14">
          <p:sp>
            <p:nvSpPr>
              <p:cNvPr id="55" name="Прямоугольник 7"/>
              <p:cNvSpPr/>
              <p:nvPr/>
            </p:nvSpPr>
            <p:spPr>
              <a:xfrm>
                <a:off x="508000" y="5309655"/>
                <a:ext cx="11338560" cy="954107"/>
              </a:xfrm>
              <a:prstGeom prst="rect">
                <a:avLst/>
              </a:prstGeom>
              <a:solidFill>
                <a:srgbClr val="2867A0"/>
              </a:solidFill>
              <a:ln>
                <a:noFill/>
              </a:ln>
              <a:effectLst/>
            </p:spPr>
            <p:style>
              <a:lnRef idx="3">
                <a:schemeClr val="lt1"/>
              </a:lnRef>
              <a:fillRef idx="1">
                <a:schemeClr val="accent6"/>
              </a:fillRef>
              <a:effectRef idx="1">
                <a:schemeClr val="accent6"/>
              </a:effectRef>
              <a:fontRef idx="minor">
                <a:schemeClr val="lt1"/>
              </a:fontRef>
            </p:style>
            <p:txBody>
              <a:bodyPr wrap="square">
                <a:spAutoFit/>
              </a:bodyPr>
              <a:lstStyle/>
              <a:p>
                <a:pPr algn="ctr"/>
                <a:r>
                  <a:rPr lang="uk-UA" sz="2800" b="1" dirty="0">
                    <a:latin typeface="Tahoma" panose="020B0604030504040204" pitchFamily="34" charset="0"/>
                    <a:ea typeface="Tahoma" panose="020B0604030504040204" pitchFamily="34" charset="0"/>
                    <a:cs typeface="Tahoma" panose="020B0604030504040204" pitchFamily="34" charset="0"/>
                  </a:rPr>
                  <a:t>За якою формулою можна обчислити кількість комбінацій із </a:t>
                </a:r>
                <a14:m>
                  <m:oMath xmlns:m="http://schemas.openxmlformats.org/officeDocument/2006/math">
                    <m:r>
                      <a:rPr lang="en-US" sz="2800" b="1" i="1">
                        <a:latin typeface="Cambria Math" panose="02040503050406030204" pitchFamily="18" charset="0"/>
                        <a:ea typeface="Tahoma" panose="020B0604030504040204" pitchFamily="34" charset="0"/>
                        <a:cs typeface="Tahoma" panose="020B0604030504040204" pitchFamily="34" charset="0"/>
                      </a:rPr>
                      <m:t>𝒏</m:t>
                    </m:r>
                  </m:oMath>
                </a14:m>
                <a:r>
                  <a:rPr lang="uk-UA" sz="2800" b="1" dirty="0">
                    <a:latin typeface="Tahoma" panose="020B0604030504040204" pitchFamily="34" charset="0"/>
                    <a:ea typeface="Tahoma" panose="020B0604030504040204" pitchFamily="34" charset="0"/>
                    <a:cs typeface="Tahoma" panose="020B0604030504040204" pitchFamily="34" charset="0"/>
                  </a:rPr>
                  <a:t> елементів по </a:t>
                </a:r>
                <a14:m>
                  <m:oMath xmlns:m="http://schemas.openxmlformats.org/officeDocument/2006/math">
                    <m:r>
                      <a:rPr lang="en-US" sz="2800" b="1" i="1">
                        <a:latin typeface="Cambria Math" panose="02040503050406030204" pitchFamily="18" charset="0"/>
                        <a:ea typeface="Tahoma" panose="020B0604030504040204" pitchFamily="34" charset="0"/>
                        <a:cs typeface="Tahoma" panose="020B0604030504040204" pitchFamily="34" charset="0"/>
                      </a:rPr>
                      <m:t>𝒌</m:t>
                    </m:r>
                  </m:oMath>
                </a14:m>
                <a:r>
                  <a:rPr lang="uk-UA" sz="2800" b="1" dirty="0">
                    <a:latin typeface="Tahoma" panose="020B0604030504040204" pitchFamily="34" charset="0"/>
                    <a:ea typeface="Tahoma" panose="020B0604030504040204" pitchFamily="34" charset="0"/>
                    <a:cs typeface="Tahoma" panose="020B0604030504040204" pitchFamily="34" charset="0"/>
                  </a:rPr>
                  <a:t> елементів?</a:t>
                </a:r>
              </a:p>
            </p:txBody>
          </p:sp>
        </mc:Choice>
        <mc:Fallback xmlns="">
          <p:sp>
            <p:nvSpPr>
              <p:cNvPr id="55" name="Прямоугольник 7"/>
              <p:cNvSpPr>
                <a:spLocks noRot="1" noChangeAspect="1" noMove="1" noResize="1" noEditPoints="1" noAdjustHandles="1" noChangeArrowheads="1" noChangeShapeType="1" noTextEdit="1"/>
              </p:cNvSpPr>
              <p:nvPr/>
            </p:nvSpPr>
            <p:spPr>
              <a:xfrm>
                <a:off x="508000" y="5309655"/>
                <a:ext cx="11338560" cy="954107"/>
              </a:xfrm>
              <a:prstGeom prst="rect">
                <a:avLst/>
              </a:prstGeom>
              <a:blipFill>
                <a:blip r:embed="rId5"/>
                <a:stretch>
                  <a:fillRect l="-269" t="-6369" r="-1290" b="-15924"/>
                </a:stretch>
              </a:blipFill>
              <a:ln>
                <a:noFill/>
              </a:ln>
              <a:effectLst/>
            </p:spPr>
            <p:txBody>
              <a:bodyPr/>
              <a:lstStyle/>
              <a:p>
                <a:r>
                  <a:rPr lang="uk-UA">
                    <a:noFill/>
                  </a:rPr>
                  <a:t> </a:t>
                </a:r>
              </a:p>
            </p:txBody>
          </p:sp>
        </mc:Fallback>
      </mc:AlternateContent>
      <p:sp>
        <p:nvSpPr>
          <p:cNvPr id="57" name="Прямоугольник 7"/>
          <p:cNvSpPr/>
          <p:nvPr/>
        </p:nvSpPr>
        <p:spPr>
          <a:xfrm>
            <a:off x="508000" y="3294990"/>
            <a:ext cx="11338560" cy="523220"/>
          </a:xfrm>
          <a:prstGeom prst="rect">
            <a:avLst/>
          </a:prstGeom>
          <a:solidFill>
            <a:srgbClr val="455B6F"/>
          </a:solidFill>
          <a:ln>
            <a:noFill/>
          </a:ln>
          <a:effectLst/>
        </p:spPr>
        <p:style>
          <a:lnRef idx="3">
            <a:schemeClr val="lt1"/>
          </a:lnRef>
          <a:fillRef idx="1">
            <a:schemeClr val="accent6"/>
          </a:fillRef>
          <a:effectRef idx="1">
            <a:schemeClr val="accent6"/>
          </a:effectRef>
          <a:fontRef idx="minor">
            <a:schemeClr val="lt1"/>
          </a:fontRef>
        </p:style>
        <p:txBody>
          <a:bodyPr wrap="square">
            <a:spAutoFit/>
          </a:bodyPr>
          <a:lstStyle/>
          <a:p>
            <a:pPr algn="ctr"/>
            <a:r>
              <a:rPr lang="uk-UA" sz="2800" b="1" dirty="0">
                <a:latin typeface="Tahoma" panose="020B0604030504040204" pitchFamily="34" charset="0"/>
                <a:ea typeface="Tahoma" panose="020B0604030504040204" pitchFamily="34" charset="0"/>
                <a:cs typeface="Tahoma" panose="020B0604030504040204" pitchFamily="34" charset="0"/>
              </a:rPr>
              <a:t>Поясніть, чим відрізняються розміщення від комбінацій?</a:t>
            </a:r>
          </a:p>
        </p:txBody>
      </p:sp>
    </p:spTree>
    <p:extLst>
      <p:ext uri="{BB962C8B-B14F-4D97-AF65-F5344CB8AC3E}">
        <p14:creationId xmlns:p14="http://schemas.microsoft.com/office/powerpoint/2010/main" val="8059631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250"/>
                                        <p:tgtEl>
                                          <p:spTgt spid="4"/>
                                        </p:tgtEl>
                                      </p:cBhvr>
                                    </p:animEffect>
                                  </p:childTnLst>
                                </p:cTn>
                              </p:par>
                            </p:childTnLst>
                          </p:cTn>
                        </p:par>
                        <p:par>
                          <p:cTn id="8" fill="hold">
                            <p:stCondLst>
                              <p:cond delay="25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500"/>
                                        <p:tgtEl>
                                          <p:spTgt spid="3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57"/>
                                        </p:tgtEl>
                                        <p:attrNameLst>
                                          <p:attrName>style.visibility</p:attrName>
                                        </p:attrNameLst>
                                      </p:cBhvr>
                                      <p:to>
                                        <p:strVal val="visible"/>
                                      </p:to>
                                    </p:set>
                                    <p:animEffect transition="in" filter="fade">
                                      <p:cBhvr>
                                        <p:cTn id="21" dur="500"/>
                                        <p:tgtEl>
                                          <p:spTgt spid="5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54"/>
                                        </p:tgtEl>
                                        <p:attrNameLst>
                                          <p:attrName>style.visibility</p:attrName>
                                        </p:attrNameLst>
                                      </p:cBhvr>
                                      <p:to>
                                        <p:strVal val="visible"/>
                                      </p:to>
                                    </p:set>
                                    <p:animEffect transition="in" filter="fade">
                                      <p:cBhvr>
                                        <p:cTn id="26" dur="500"/>
                                        <p:tgtEl>
                                          <p:spTgt spid="5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35" grpId="0" animBg="1"/>
      <p:bldP spid="54" grpId="0" animBg="1"/>
      <p:bldP spid="55" grpId="0" animBg="1"/>
      <p:bldP spid="5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p:cNvSpPr/>
          <p:nvPr/>
        </p:nvSpPr>
        <p:spPr>
          <a:xfrm>
            <a:off x="2813538" y="1160230"/>
            <a:ext cx="9378462" cy="1106900"/>
          </a:xfrm>
          <a:prstGeom prst="rect">
            <a:avLst/>
          </a:prstGeom>
          <a:solidFill>
            <a:srgbClr val="3C5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TextBox 10"/>
          <p:cNvSpPr txBox="1"/>
          <p:nvPr/>
        </p:nvSpPr>
        <p:spPr>
          <a:xfrm>
            <a:off x="8900160" y="6423432"/>
            <a:ext cx="3167378" cy="369332"/>
          </a:xfrm>
          <a:prstGeom prst="rect">
            <a:avLst/>
          </a:prstGeom>
          <a:noFill/>
        </p:spPr>
        <p:txBody>
          <a:bodyPr wrap="square" rtlCol="0">
            <a:spAutoFit/>
          </a:bodyPr>
          <a:lstStyle/>
          <a:p>
            <a:pPr algn="r"/>
            <a:r>
              <a:rPr lang="ru-RU" b="1" dirty="0" err="1">
                <a:solidFill>
                  <a:srgbClr val="3C5A59"/>
                </a:solidFill>
                <a:latin typeface="Segoe Print" pitchFamily="2" charset="0"/>
                <a:cs typeface="Times New Roman" pitchFamily="18" charset="0"/>
              </a:rPr>
              <a:t>Бажаю</a:t>
            </a:r>
            <a:r>
              <a:rPr lang="ru-RU" b="1" dirty="0">
                <a:solidFill>
                  <a:srgbClr val="3C5A59"/>
                </a:solidFill>
                <a:latin typeface="Segoe Print" pitchFamily="2" charset="0"/>
                <a:cs typeface="Times New Roman" pitchFamily="18" charset="0"/>
              </a:rPr>
              <a:t> </a:t>
            </a:r>
            <a:r>
              <a:rPr lang="ru-RU" b="1" dirty="0" err="1">
                <a:solidFill>
                  <a:srgbClr val="3C5A59"/>
                </a:solidFill>
                <a:latin typeface="Segoe Print" pitchFamily="2" charset="0"/>
                <a:cs typeface="Times New Roman" pitchFamily="18" charset="0"/>
              </a:rPr>
              <a:t>творчих</a:t>
            </a:r>
            <a:r>
              <a:rPr lang="ru-RU" b="1" dirty="0">
                <a:solidFill>
                  <a:srgbClr val="3C5A59"/>
                </a:solidFill>
                <a:latin typeface="Segoe Print" pitchFamily="2" charset="0"/>
                <a:cs typeface="Times New Roman" pitchFamily="18" charset="0"/>
              </a:rPr>
              <a:t> </a:t>
            </a:r>
            <a:r>
              <a:rPr lang="ru-RU" b="1" dirty="0" err="1">
                <a:solidFill>
                  <a:srgbClr val="3C5A59"/>
                </a:solidFill>
                <a:latin typeface="Segoe Print" pitchFamily="2" charset="0"/>
                <a:cs typeface="Times New Roman" pitchFamily="18" charset="0"/>
              </a:rPr>
              <a:t>успіхів</a:t>
            </a:r>
            <a:r>
              <a:rPr lang="ru-RU" b="1" dirty="0">
                <a:solidFill>
                  <a:srgbClr val="3C5A59"/>
                </a:solidFill>
                <a:latin typeface="Segoe Print" pitchFamily="2" charset="0"/>
                <a:cs typeface="Times New Roman" pitchFamily="18" charset="0"/>
              </a:rPr>
              <a:t>!</a:t>
            </a:r>
          </a:p>
        </p:txBody>
      </p:sp>
      <p:sp>
        <p:nvSpPr>
          <p:cNvPr id="2" name="Дата 1"/>
          <p:cNvSpPr>
            <a:spLocks noGrp="1"/>
          </p:cNvSpPr>
          <p:nvPr>
            <p:ph type="dt" sz="half" idx="10"/>
          </p:nvPr>
        </p:nvSpPr>
        <p:spPr>
          <a:xfrm>
            <a:off x="4647751" y="6427888"/>
            <a:ext cx="1298339" cy="353971"/>
          </a:xfrm>
        </p:spPr>
        <p:txBody>
          <a:bodyPr/>
          <a:lstStyle/>
          <a:p>
            <a:fld id="{5B993008-B989-9943-A67E-AA8CE5BAB33B}" type="datetime1">
              <a:rPr lang="ru-RU" sz="1800" smtClean="0"/>
              <a:t>27.12.2019</a:t>
            </a:fld>
            <a:endParaRPr lang="ru-RU" dirty="0"/>
          </a:p>
        </p:txBody>
      </p:sp>
      <p:pic>
        <p:nvPicPr>
          <p:cNvPr id="15" name="Рисунок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148100">
            <a:off x="133493" y="380484"/>
            <a:ext cx="1717058" cy="713133"/>
          </a:xfrm>
          <a:prstGeom prst="rect">
            <a:avLst/>
          </a:prstGeom>
        </p:spPr>
      </p:pic>
      <p:sp>
        <p:nvSpPr>
          <p:cNvPr id="17" name="TextBox 16"/>
          <p:cNvSpPr txBox="1"/>
          <p:nvPr/>
        </p:nvSpPr>
        <p:spPr>
          <a:xfrm>
            <a:off x="2808044" y="354454"/>
            <a:ext cx="5553636" cy="646331"/>
          </a:xfrm>
          <a:prstGeom prst="rect">
            <a:avLst/>
          </a:prstGeom>
          <a:noFill/>
        </p:spPr>
        <p:txBody>
          <a:bodyPr wrap="square" rtlCol="0">
            <a:spAutoFit/>
          </a:bodyPr>
          <a:lstStyle/>
          <a:p>
            <a:pPr algn="ctr"/>
            <a:r>
              <a:rPr lang="uk-UA" sz="3600" b="1" dirty="0">
                <a:solidFill>
                  <a:srgbClr val="3C5A59"/>
                </a:solidFill>
                <a:latin typeface="Tahoma" panose="020B0604030504040204" pitchFamily="34" charset="0"/>
                <a:ea typeface="Tahoma" panose="020B0604030504040204" pitchFamily="34" charset="0"/>
                <a:cs typeface="Tahoma" panose="020B0604030504040204" pitchFamily="34" charset="0"/>
              </a:rPr>
              <a:t>Домашнє завдання</a:t>
            </a:r>
            <a:endParaRPr lang="uk-UA" sz="3600" b="1" kern="1200" dirty="0">
              <a:solidFill>
                <a:srgbClr val="3C5A59"/>
              </a:solidFill>
              <a:latin typeface="Tahoma" panose="020B0604030504040204" pitchFamily="34" charset="0"/>
              <a:ea typeface="Tahoma" panose="020B0604030504040204" pitchFamily="34" charset="0"/>
              <a:cs typeface="Tahoma" panose="020B0604030504040204" pitchFamily="34" charset="0"/>
            </a:endParaRPr>
          </a:p>
        </p:txBody>
      </p:sp>
      <p:pic>
        <p:nvPicPr>
          <p:cNvPr id="18" name="Рисунок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949278">
            <a:off x="1460743" y="942148"/>
            <a:ext cx="965986" cy="1170037"/>
          </a:xfrm>
          <a:prstGeom prst="rect">
            <a:avLst/>
          </a:prstGeom>
        </p:spPr>
      </p:pic>
      <p:pic>
        <p:nvPicPr>
          <p:cNvPr id="19" name="Рисунок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0496767">
            <a:off x="207735" y="1465014"/>
            <a:ext cx="1045174" cy="1088274"/>
          </a:xfrm>
          <a:prstGeom prst="rect">
            <a:avLst/>
          </a:prstGeom>
        </p:spPr>
      </p:pic>
      <p:pic>
        <p:nvPicPr>
          <p:cNvPr id="20" name="Рисунок 1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4267500">
            <a:off x="1222602" y="2342002"/>
            <a:ext cx="1124127" cy="1124127"/>
          </a:xfrm>
          <a:prstGeom prst="rect">
            <a:avLst/>
          </a:prstGeom>
        </p:spPr>
      </p:pic>
      <p:pic>
        <p:nvPicPr>
          <p:cNvPr id="21" name="Рисунок 2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437151">
            <a:off x="188769" y="2900948"/>
            <a:ext cx="1034492" cy="1034492"/>
          </a:xfrm>
          <a:prstGeom prst="rect">
            <a:avLst/>
          </a:prstGeom>
        </p:spPr>
      </p:pic>
      <p:pic>
        <p:nvPicPr>
          <p:cNvPr id="22" name="Рисунок 2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444845">
            <a:off x="1438028" y="3679521"/>
            <a:ext cx="1153750" cy="1153750"/>
          </a:xfrm>
          <a:prstGeom prst="rect">
            <a:avLst/>
          </a:prstGeom>
        </p:spPr>
      </p:pic>
      <p:pic>
        <p:nvPicPr>
          <p:cNvPr id="23" name="Рисунок 2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20163065">
            <a:off x="133939" y="4186020"/>
            <a:ext cx="1316423" cy="1316423"/>
          </a:xfrm>
          <a:prstGeom prst="rect">
            <a:avLst/>
          </a:prstGeom>
        </p:spPr>
      </p:pic>
      <p:pic>
        <p:nvPicPr>
          <p:cNvPr id="24" name="Рисунок 2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643140">
            <a:off x="2341216" y="5941682"/>
            <a:ext cx="810071" cy="810071"/>
          </a:xfrm>
          <a:prstGeom prst="rect">
            <a:avLst/>
          </a:prstGeom>
        </p:spPr>
      </p:pic>
      <p:pic>
        <p:nvPicPr>
          <p:cNvPr id="25" name="Рисунок 2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21060054">
            <a:off x="183139" y="5616371"/>
            <a:ext cx="1241629" cy="1241629"/>
          </a:xfrm>
          <a:prstGeom prst="rect">
            <a:avLst/>
          </a:prstGeom>
        </p:spPr>
      </p:pic>
      <p:pic>
        <p:nvPicPr>
          <p:cNvPr id="26" name="Рисунок 25"/>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424768" y="5258603"/>
            <a:ext cx="1088708" cy="1088708"/>
          </a:xfrm>
          <a:prstGeom prst="rect">
            <a:avLst/>
          </a:prstGeom>
        </p:spPr>
      </p:pic>
      <p:pic>
        <p:nvPicPr>
          <p:cNvPr id="27" name="Рисунок 26"/>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rot="837898">
            <a:off x="3793345" y="6003595"/>
            <a:ext cx="772598" cy="772598"/>
          </a:xfrm>
          <a:prstGeom prst="rect">
            <a:avLst/>
          </a:prstGeom>
        </p:spPr>
      </p:pic>
      <p:pic>
        <p:nvPicPr>
          <p:cNvPr id="3" name="Рисунок 2"/>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1025747" y="134916"/>
            <a:ext cx="1041791" cy="1025313"/>
          </a:xfrm>
          <a:prstGeom prst="rect">
            <a:avLst/>
          </a:prstGeom>
        </p:spPr>
      </p:pic>
      <p:sp>
        <p:nvSpPr>
          <p:cNvPr id="37" name="Прямоугольник 6"/>
          <p:cNvSpPr/>
          <p:nvPr/>
        </p:nvSpPr>
        <p:spPr>
          <a:xfrm>
            <a:off x="2815369" y="2374860"/>
            <a:ext cx="9378462" cy="1106900"/>
          </a:xfrm>
          <a:prstGeom prst="rect">
            <a:avLst/>
          </a:prstGeom>
          <a:solidFill>
            <a:srgbClr val="B15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9" name="Прямоугольник 6"/>
          <p:cNvSpPr/>
          <p:nvPr/>
        </p:nvSpPr>
        <p:spPr>
          <a:xfrm>
            <a:off x="2820863" y="3597161"/>
            <a:ext cx="9378462" cy="1106900"/>
          </a:xfrm>
          <a:prstGeom prst="rect">
            <a:avLst/>
          </a:prstGeom>
          <a:solidFill>
            <a:srgbClr val="2867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1" name="Прямоугольник 6"/>
          <p:cNvSpPr/>
          <p:nvPr/>
        </p:nvSpPr>
        <p:spPr>
          <a:xfrm>
            <a:off x="2813538" y="4811791"/>
            <a:ext cx="9378462" cy="1106900"/>
          </a:xfrm>
          <a:prstGeom prst="rect">
            <a:avLst/>
          </a:prstGeom>
          <a:solidFill>
            <a:srgbClr val="6969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4" name="Таблиця 3"/>
          <p:cNvGraphicFramePr>
            <a:graphicFrameLocks noGrp="1"/>
          </p:cNvGraphicFramePr>
          <p:nvPr>
            <p:extLst>
              <p:ext uri="{D42A27DB-BD31-4B8C-83A1-F6EECF244321}">
                <p14:modId xmlns:p14="http://schemas.microsoft.com/office/powerpoint/2010/main" val="2280539159"/>
              </p:ext>
            </p:extLst>
          </p:nvPr>
        </p:nvGraphicFramePr>
        <p:xfrm>
          <a:off x="2896640" y="1202698"/>
          <a:ext cx="9212258" cy="1019007"/>
        </p:xfrm>
        <a:graphic>
          <a:graphicData uri="http://schemas.openxmlformats.org/drawingml/2006/table">
            <a:tbl>
              <a:tblPr firstRow="1" bandRow="1">
                <a:tableStyleId>{2D5ABB26-0587-4C30-8999-92F81FD0307C}</a:tableStyleId>
              </a:tblPr>
              <a:tblGrid>
                <a:gridCol w="6989761">
                  <a:extLst>
                    <a:ext uri="{9D8B030D-6E8A-4147-A177-3AD203B41FA5}">
                      <a16:colId xmlns:a16="http://schemas.microsoft.com/office/drawing/2014/main" val="2673498329"/>
                    </a:ext>
                  </a:extLst>
                </a:gridCol>
                <a:gridCol w="2222497">
                  <a:extLst>
                    <a:ext uri="{9D8B030D-6E8A-4147-A177-3AD203B41FA5}">
                      <a16:colId xmlns:a16="http://schemas.microsoft.com/office/drawing/2014/main" val="315169316"/>
                    </a:ext>
                  </a:extLst>
                </a:gridCol>
              </a:tblGrid>
              <a:tr h="10190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2000" b="1" dirty="0" err="1">
                          <a:solidFill>
                            <a:schemeClr val="bg1"/>
                          </a:solidFill>
                          <a:latin typeface="Tahoma" panose="020B0604030504040204" pitchFamily="34" charset="0"/>
                          <a:ea typeface="Tahoma" panose="020B0604030504040204" pitchFamily="34" charset="0"/>
                          <a:cs typeface="Tahoma" panose="020B0604030504040204" pitchFamily="34" charset="0"/>
                        </a:rPr>
                        <a:t>Повторити</a:t>
                      </a:r>
                      <a:r>
                        <a:rPr lang="cs-CZ" sz="2000" b="1" dirty="0">
                          <a:solidFill>
                            <a:schemeClr val="bg1"/>
                          </a:solidFill>
                          <a:latin typeface="Tahoma" panose="020B0604030504040204" pitchFamily="34" charset="0"/>
                          <a:ea typeface="Tahoma" panose="020B0604030504040204" pitchFamily="34" charset="0"/>
                          <a:cs typeface="Tahoma" panose="020B0604030504040204" pitchFamily="34" charset="0"/>
                        </a:rPr>
                        <a:t> §</a:t>
                      </a:r>
                      <a:r>
                        <a:rPr lang="uk-UA" sz="2000" b="1" dirty="0">
                          <a:solidFill>
                            <a:schemeClr val="bg1"/>
                          </a:solidFill>
                          <a:latin typeface="Tahoma" panose="020B0604030504040204" pitchFamily="34" charset="0"/>
                          <a:ea typeface="Tahoma" panose="020B0604030504040204" pitchFamily="34" charset="0"/>
                          <a:cs typeface="Tahoma" panose="020B0604030504040204" pitchFamily="34" charset="0"/>
                        </a:rPr>
                        <a:t>3, п.15 (ст.82-88)</a:t>
                      </a:r>
                      <a:br>
                        <a:rPr lang="uk-UA" sz="2000" b="1" dirty="0">
                          <a:solidFill>
                            <a:schemeClr val="bg1"/>
                          </a:solidFill>
                          <a:latin typeface="Tahoma" panose="020B0604030504040204" pitchFamily="34" charset="0"/>
                          <a:ea typeface="Tahoma" panose="020B0604030504040204" pitchFamily="34" charset="0"/>
                          <a:cs typeface="Tahoma" panose="020B0604030504040204" pitchFamily="34" charset="0"/>
                        </a:rPr>
                      </a:br>
                      <a:r>
                        <a:rPr lang="uk-UA" sz="2000" b="1" dirty="0">
                          <a:solidFill>
                            <a:schemeClr val="bg1"/>
                          </a:solidFill>
                          <a:latin typeface="Tahoma" panose="020B0604030504040204" pitchFamily="34" charset="0"/>
                          <a:ea typeface="Tahoma" panose="020B0604030504040204" pitchFamily="34" charset="0"/>
                          <a:cs typeface="Tahoma" panose="020B0604030504040204" pitchFamily="34" charset="0"/>
                        </a:rPr>
                        <a:t>Виконати № 15.10, 15.13</a:t>
                      </a:r>
                    </a:p>
                  </a:txBody>
                  <a:tcPr/>
                </a:tc>
                <a:tc>
                  <a:txBody>
                    <a:bodyPr/>
                    <a:lstStyle/>
                    <a:p>
                      <a:pPr algn="ctr"/>
                      <a:r>
                        <a:rPr lang="uk-UA" sz="2000" b="1" dirty="0">
                          <a:solidFill>
                            <a:schemeClr val="bg1"/>
                          </a:solidFill>
                          <a:latin typeface="Tahoma" panose="020B0604030504040204" pitchFamily="34" charset="0"/>
                          <a:ea typeface="Tahoma" panose="020B0604030504040204" pitchFamily="34" charset="0"/>
                          <a:cs typeface="Tahoma" panose="020B0604030504040204" pitchFamily="34" charset="0"/>
                        </a:rPr>
                        <a:t>Мерзляк А.Г.</a:t>
                      </a:r>
                      <a:endParaRPr lang="uk-UA" sz="2000" dirty="0"/>
                    </a:p>
                  </a:txBody>
                  <a:tcPr anchor="ctr"/>
                </a:tc>
                <a:extLst>
                  <a:ext uri="{0D108BD9-81ED-4DB2-BD59-A6C34878D82A}">
                    <a16:rowId xmlns:a16="http://schemas.microsoft.com/office/drawing/2014/main" val="2049472414"/>
                  </a:ext>
                </a:extLst>
              </a:tr>
            </a:tbl>
          </a:graphicData>
        </a:graphic>
      </p:graphicFrame>
      <p:graphicFrame>
        <p:nvGraphicFramePr>
          <p:cNvPr id="28" name="Таблиця 27"/>
          <p:cNvGraphicFramePr>
            <a:graphicFrameLocks noGrp="1"/>
          </p:cNvGraphicFramePr>
          <p:nvPr>
            <p:extLst>
              <p:ext uri="{D42A27DB-BD31-4B8C-83A1-F6EECF244321}">
                <p14:modId xmlns:p14="http://schemas.microsoft.com/office/powerpoint/2010/main" val="2379127617"/>
              </p:ext>
            </p:extLst>
          </p:nvPr>
        </p:nvGraphicFramePr>
        <p:xfrm>
          <a:off x="2896640" y="2422642"/>
          <a:ext cx="9212258" cy="1019007"/>
        </p:xfrm>
        <a:graphic>
          <a:graphicData uri="http://schemas.openxmlformats.org/drawingml/2006/table">
            <a:tbl>
              <a:tblPr firstRow="1" bandRow="1">
                <a:tableStyleId>{2D5ABB26-0587-4C30-8999-92F81FD0307C}</a:tableStyleId>
              </a:tblPr>
              <a:tblGrid>
                <a:gridCol w="6989761">
                  <a:extLst>
                    <a:ext uri="{9D8B030D-6E8A-4147-A177-3AD203B41FA5}">
                      <a16:colId xmlns:a16="http://schemas.microsoft.com/office/drawing/2014/main" val="2673498329"/>
                    </a:ext>
                  </a:extLst>
                </a:gridCol>
                <a:gridCol w="2222497">
                  <a:extLst>
                    <a:ext uri="{9D8B030D-6E8A-4147-A177-3AD203B41FA5}">
                      <a16:colId xmlns:a16="http://schemas.microsoft.com/office/drawing/2014/main" val="315169316"/>
                    </a:ext>
                  </a:extLst>
                </a:gridCol>
              </a:tblGrid>
              <a:tr h="10190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2200" b="1" dirty="0" err="1">
                          <a:solidFill>
                            <a:schemeClr val="bg1"/>
                          </a:solidFill>
                          <a:latin typeface="Tahoma" panose="020B0604030504040204" pitchFamily="34" charset="0"/>
                          <a:ea typeface="Tahoma" panose="020B0604030504040204" pitchFamily="34" charset="0"/>
                          <a:cs typeface="Tahoma" panose="020B0604030504040204" pitchFamily="34" charset="0"/>
                        </a:rPr>
                        <a:t>Повторити</a:t>
                      </a:r>
                      <a:r>
                        <a:rPr lang="cs-CZ" sz="2200" b="1" dirty="0">
                          <a:solidFill>
                            <a:schemeClr val="bg1"/>
                          </a:solidFill>
                          <a:latin typeface="Tahoma" panose="020B0604030504040204" pitchFamily="34" charset="0"/>
                          <a:ea typeface="Tahoma" panose="020B0604030504040204" pitchFamily="34" charset="0"/>
                          <a:cs typeface="Tahoma" panose="020B0604030504040204" pitchFamily="34" charset="0"/>
                        </a:rPr>
                        <a:t> §</a:t>
                      </a:r>
                      <a:r>
                        <a:rPr lang="en-US" sz="2200" b="1" dirty="0">
                          <a:solidFill>
                            <a:schemeClr val="bg1"/>
                          </a:solidFill>
                          <a:latin typeface="Tahoma" panose="020B0604030504040204" pitchFamily="34" charset="0"/>
                          <a:ea typeface="Tahoma" panose="020B0604030504040204" pitchFamily="34" charset="0"/>
                          <a:cs typeface="Tahoma" panose="020B0604030504040204" pitchFamily="34" charset="0"/>
                        </a:rPr>
                        <a:t>1</a:t>
                      </a:r>
                      <a:r>
                        <a:rPr lang="uk-UA" sz="2200" b="1" dirty="0">
                          <a:solidFill>
                            <a:schemeClr val="bg1"/>
                          </a:solidFill>
                          <a:latin typeface="Tahoma" panose="020B0604030504040204" pitchFamily="34" charset="0"/>
                          <a:ea typeface="Tahoma" panose="020B0604030504040204" pitchFamily="34" charset="0"/>
                          <a:cs typeface="Tahoma" panose="020B0604030504040204" pitchFamily="34" charset="0"/>
                        </a:rPr>
                        <a:t>7</a:t>
                      </a:r>
                      <a:br>
                        <a:rPr lang="uk-UA" sz="2200" b="1" dirty="0">
                          <a:solidFill>
                            <a:schemeClr val="bg1"/>
                          </a:solidFill>
                          <a:latin typeface="Tahoma" panose="020B0604030504040204" pitchFamily="34" charset="0"/>
                          <a:ea typeface="Tahoma" panose="020B0604030504040204" pitchFamily="34" charset="0"/>
                          <a:cs typeface="Tahoma" panose="020B0604030504040204" pitchFamily="34" charset="0"/>
                        </a:rPr>
                      </a:br>
                      <a:r>
                        <a:rPr lang="uk-UA" sz="2200" b="1" dirty="0">
                          <a:solidFill>
                            <a:schemeClr val="bg1"/>
                          </a:solidFill>
                          <a:latin typeface="Tahoma" panose="020B0604030504040204" pitchFamily="34" charset="0"/>
                          <a:ea typeface="Tahoma" panose="020B0604030504040204" pitchFamily="34" charset="0"/>
                          <a:cs typeface="Tahoma" panose="020B0604030504040204" pitchFamily="34" charset="0"/>
                        </a:rPr>
                        <a:t>Виконати № 17.6; 17.10; 17.14; 17.18; 17.22</a:t>
                      </a:r>
                    </a:p>
                  </a:txBody>
                  <a:tcPr/>
                </a:tc>
                <a:tc>
                  <a:txBody>
                    <a:bodyPr/>
                    <a:lstStyle/>
                    <a:p>
                      <a:pPr algn="ctr"/>
                      <a:r>
                        <a:rPr lang="uk-UA" sz="2000" b="1" dirty="0" err="1">
                          <a:solidFill>
                            <a:schemeClr val="bg1"/>
                          </a:solidFill>
                          <a:latin typeface="Tahoma" panose="020B0604030504040204" pitchFamily="34" charset="0"/>
                          <a:ea typeface="Tahoma" panose="020B0604030504040204" pitchFamily="34" charset="0"/>
                          <a:cs typeface="Tahoma" panose="020B0604030504040204" pitchFamily="34" charset="0"/>
                        </a:rPr>
                        <a:t>Істер</a:t>
                      </a:r>
                      <a:r>
                        <a:rPr lang="uk-UA" sz="2000" b="1" baseline="0" dirty="0">
                          <a:solidFill>
                            <a:schemeClr val="bg1"/>
                          </a:solidFill>
                          <a:latin typeface="Tahoma" panose="020B0604030504040204" pitchFamily="34" charset="0"/>
                          <a:ea typeface="Tahoma" panose="020B0604030504040204" pitchFamily="34" charset="0"/>
                          <a:cs typeface="Tahoma" panose="020B0604030504040204" pitchFamily="34" charset="0"/>
                        </a:rPr>
                        <a:t> О.С.</a:t>
                      </a:r>
                      <a:endParaRPr lang="uk-UA" sz="2000" dirty="0"/>
                    </a:p>
                  </a:txBody>
                  <a:tcPr anchor="ctr"/>
                </a:tc>
                <a:extLst>
                  <a:ext uri="{0D108BD9-81ED-4DB2-BD59-A6C34878D82A}">
                    <a16:rowId xmlns:a16="http://schemas.microsoft.com/office/drawing/2014/main" val="2049472414"/>
                  </a:ext>
                </a:extLst>
              </a:tr>
            </a:tbl>
          </a:graphicData>
        </a:graphic>
      </p:graphicFrame>
      <p:graphicFrame>
        <p:nvGraphicFramePr>
          <p:cNvPr id="29" name="Таблиця 28"/>
          <p:cNvGraphicFramePr>
            <a:graphicFrameLocks noGrp="1"/>
          </p:cNvGraphicFramePr>
          <p:nvPr>
            <p:extLst>
              <p:ext uri="{D42A27DB-BD31-4B8C-83A1-F6EECF244321}">
                <p14:modId xmlns:p14="http://schemas.microsoft.com/office/powerpoint/2010/main" val="4043986726"/>
              </p:ext>
            </p:extLst>
          </p:nvPr>
        </p:nvGraphicFramePr>
        <p:xfrm>
          <a:off x="2896640" y="3649276"/>
          <a:ext cx="9212258" cy="1019007"/>
        </p:xfrm>
        <a:graphic>
          <a:graphicData uri="http://schemas.openxmlformats.org/drawingml/2006/table">
            <a:tbl>
              <a:tblPr firstRow="1" bandRow="1">
                <a:tableStyleId>{2D5ABB26-0587-4C30-8999-92F81FD0307C}</a:tableStyleId>
              </a:tblPr>
              <a:tblGrid>
                <a:gridCol w="6989761">
                  <a:extLst>
                    <a:ext uri="{9D8B030D-6E8A-4147-A177-3AD203B41FA5}">
                      <a16:colId xmlns:a16="http://schemas.microsoft.com/office/drawing/2014/main" val="2673498329"/>
                    </a:ext>
                  </a:extLst>
                </a:gridCol>
                <a:gridCol w="2222497">
                  <a:extLst>
                    <a:ext uri="{9D8B030D-6E8A-4147-A177-3AD203B41FA5}">
                      <a16:colId xmlns:a16="http://schemas.microsoft.com/office/drawing/2014/main" val="315169316"/>
                    </a:ext>
                  </a:extLst>
                </a:gridCol>
              </a:tblGrid>
              <a:tr h="10190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2200" b="1" dirty="0" err="1">
                          <a:solidFill>
                            <a:schemeClr val="bg1"/>
                          </a:solidFill>
                          <a:latin typeface="Tahoma" panose="020B0604030504040204" pitchFamily="34" charset="0"/>
                          <a:ea typeface="Tahoma" panose="020B0604030504040204" pitchFamily="34" charset="0"/>
                          <a:cs typeface="Tahoma" panose="020B0604030504040204" pitchFamily="34" charset="0"/>
                        </a:rPr>
                        <a:t>Повторити</a:t>
                      </a:r>
                      <a:r>
                        <a:rPr lang="cs-CZ" sz="2200" b="1" dirty="0">
                          <a:solidFill>
                            <a:schemeClr val="bg1"/>
                          </a:solidFill>
                          <a:latin typeface="Tahoma" panose="020B0604030504040204" pitchFamily="34" charset="0"/>
                          <a:ea typeface="Tahoma" panose="020B0604030504040204" pitchFamily="34" charset="0"/>
                          <a:cs typeface="Tahoma" panose="020B0604030504040204" pitchFamily="34" charset="0"/>
                        </a:rPr>
                        <a:t> §</a:t>
                      </a:r>
                      <a:r>
                        <a:rPr lang="uk-UA" sz="2200" b="1" dirty="0">
                          <a:solidFill>
                            <a:schemeClr val="bg1"/>
                          </a:solidFill>
                          <a:latin typeface="Tahoma" panose="020B0604030504040204" pitchFamily="34" charset="0"/>
                          <a:ea typeface="Tahoma" panose="020B0604030504040204" pitchFamily="34" charset="0"/>
                          <a:cs typeface="Tahoma" panose="020B0604030504040204" pitchFamily="34" charset="0"/>
                        </a:rPr>
                        <a:t>10</a:t>
                      </a:r>
                    </a:p>
                    <a:p>
                      <a:pPr marL="0" marR="0" lvl="0" indent="0" algn="l" defTabSz="914400" rtl="0" eaLnBrk="1" fontAlgn="auto" latinLnBrk="0" hangingPunct="1">
                        <a:lnSpc>
                          <a:spcPct val="100000"/>
                        </a:lnSpc>
                        <a:spcBef>
                          <a:spcPts val="0"/>
                        </a:spcBef>
                        <a:spcAft>
                          <a:spcPts val="0"/>
                        </a:spcAft>
                        <a:buClrTx/>
                        <a:buSzTx/>
                        <a:buFontTx/>
                        <a:buNone/>
                        <a:tabLst/>
                        <a:defRPr/>
                      </a:pPr>
                      <a:r>
                        <a:rPr lang="uk-UA" sz="2200" b="1" dirty="0">
                          <a:solidFill>
                            <a:schemeClr val="bg1"/>
                          </a:solidFill>
                          <a:latin typeface="Tahoma" panose="020B0604030504040204" pitchFamily="34" charset="0"/>
                          <a:ea typeface="Tahoma" panose="020B0604030504040204" pitchFamily="34" charset="0"/>
                          <a:cs typeface="Tahoma" panose="020B0604030504040204" pitchFamily="34" charset="0"/>
                        </a:rPr>
                        <a:t>Виконати № 10.2.5; 10.2.7</a:t>
                      </a:r>
                    </a:p>
                  </a:txBody>
                  <a:tcPr/>
                </a:tc>
                <a:tc>
                  <a:txBody>
                    <a:bodyPr/>
                    <a:lstStyle/>
                    <a:p>
                      <a:pPr algn="ctr"/>
                      <a:r>
                        <a:rPr lang="uk-UA" sz="2000" b="1" dirty="0" err="1">
                          <a:solidFill>
                            <a:schemeClr val="bg1"/>
                          </a:solidFill>
                          <a:latin typeface="Tahoma" panose="020B0604030504040204" pitchFamily="34" charset="0"/>
                          <a:ea typeface="Tahoma" panose="020B0604030504040204" pitchFamily="34" charset="0"/>
                          <a:cs typeface="Tahoma" panose="020B0604030504040204" pitchFamily="34" charset="0"/>
                        </a:rPr>
                        <a:t>Нелін</a:t>
                      </a:r>
                      <a:r>
                        <a:rPr lang="uk-UA" sz="2000" b="1" baseline="0" dirty="0">
                          <a:solidFill>
                            <a:schemeClr val="bg1"/>
                          </a:solidFill>
                          <a:latin typeface="Tahoma" panose="020B0604030504040204" pitchFamily="34" charset="0"/>
                          <a:ea typeface="Tahoma" panose="020B0604030504040204" pitchFamily="34" charset="0"/>
                          <a:cs typeface="Tahoma" panose="020B0604030504040204" pitchFamily="34" charset="0"/>
                        </a:rPr>
                        <a:t> Є.П.</a:t>
                      </a:r>
                      <a:endParaRPr lang="uk-UA" sz="2000" dirty="0"/>
                    </a:p>
                  </a:txBody>
                  <a:tcPr anchor="ctr"/>
                </a:tc>
                <a:extLst>
                  <a:ext uri="{0D108BD9-81ED-4DB2-BD59-A6C34878D82A}">
                    <a16:rowId xmlns:a16="http://schemas.microsoft.com/office/drawing/2014/main" val="2049472414"/>
                  </a:ext>
                </a:extLst>
              </a:tr>
            </a:tbl>
          </a:graphicData>
        </a:graphic>
      </p:graphicFrame>
      <p:graphicFrame>
        <p:nvGraphicFramePr>
          <p:cNvPr id="30" name="Таблиця 29"/>
          <p:cNvGraphicFramePr>
            <a:graphicFrameLocks noGrp="1"/>
          </p:cNvGraphicFramePr>
          <p:nvPr>
            <p:extLst>
              <p:ext uri="{D42A27DB-BD31-4B8C-83A1-F6EECF244321}">
                <p14:modId xmlns:p14="http://schemas.microsoft.com/office/powerpoint/2010/main" val="1477647036"/>
              </p:ext>
            </p:extLst>
          </p:nvPr>
        </p:nvGraphicFramePr>
        <p:xfrm>
          <a:off x="2896640" y="4851312"/>
          <a:ext cx="9212258" cy="1019007"/>
        </p:xfrm>
        <a:graphic>
          <a:graphicData uri="http://schemas.openxmlformats.org/drawingml/2006/table">
            <a:tbl>
              <a:tblPr firstRow="1" bandRow="1">
                <a:tableStyleId>{2D5ABB26-0587-4C30-8999-92F81FD0307C}</a:tableStyleId>
              </a:tblPr>
              <a:tblGrid>
                <a:gridCol w="6989761">
                  <a:extLst>
                    <a:ext uri="{9D8B030D-6E8A-4147-A177-3AD203B41FA5}">
                      <a16:colId xmlns:a16="http://schemas.microsoft.com/office/drawing/2014/main" val="2673498329"/>
                    </a:ext>
                  </a:extLst>
                </a:gridCol>
                <a:gridCol w="2222497">
                  <a:extLst>
                    <a:ext uri="{9D8B030D-6E8A-4147-A177-3AD203B41FA5}">
                      <a16:colId xmlns:a16="http://schemas.microsoft.com/office/drawing/2014/main" val="315169316"/>
                    </a:ext>
                  </a:extLst>
                </a:gridCol>
              </a:tblGrid>
              <a:tr h="10190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2200" b="1" dirty="0" err="1">
                          <a:solidFill>
                            <a:schemeClr val="bg1"/>
                          </a:solidFill>
                          <a:latin typeface="Tahoma" panose="020B0604030504040204" pitchFamily="34" charset="0"/>
                          <a:ea typeface="Tahoma" panose="020B0604030504040204" pitchFamily="34" charset="0"/>
                          <a:cs typeface="Tahoma" panose="020B0604030504040204" pitchFamily="34" charset="0"/>
                        </a:rPr>
                        <a:t>Повторити</a:t>
                      </a:r>
                      <a:r>
                        <a:rPr lang="cs-CZ" sz="2200" b="1" dirty="0">
                          <a:solidFill>
                            <a:schemeClr val="bg1"/>
                          </a:solidFill>
                          <a:latin typeface="Tahoma" panose="020B0604030504040204" pitchFamily="34" charset="0"/>
                          <a:ea typeface="Tahoma" panose="020B0604030504040204" pitchFamily="34" charset="0"/>
                          <a:cs typeface="Tahoma" panose="020B0604030504040204" pitchFamily="34" charset="0"/>
                        </a:rPr>
                        <a:t> §</a:t>
                      </a:r>
                      <a:r>
                        <a:rPr lang="uk-UA" sz="2200" b="1" dirty="0">
                          <a:solidFill>
                            <a:schemeClr val="bg1"/>
                          </a:solidFill>
                          <a:latin typeface="Tahoma" panose="020B0604030504040204" pitchFamily="34" charset="0"/>
                          <a:ea typeface="Tahoma" panose="020B0604030504040204" pitchFamily="34" charset="0"/>
                          <a:cs typeface="Tahoma" panose="020B0604030504040204" pitchFamily="34" charset="0"/>
                        </a:rPr>
                        <a:t>12-13</a:t>
                      </a:r>
                    </a:p>
                    <a:p>
                      <a:pPr marL="0" marR="0" lvl="0" indent="0" algn="l" defTabSz="914400" rtl="0" eaLnBrk="1" fontAlgn="auto" latinLnBrk="0" hangingPunct="1">
                        <a:lnSpc>
                          <a:spcPct val="100000"/>
                        </a:lnSpc>
                        <a:spcBef>
                          <a:spcPts val="0"/>
                        </a:spcBef>
                        <a:spcAft>
                          <a:spcPts val="0"/>
                        </a:spcAft>
                        <a:buClrTx/>
                        <a:buSzTx/>
                        <a:buFontTx/>
                        <a:buNone/>
                        <a:tabLst/>
                        <a:defRPr/>
                      </a:pPr>
                      <a:r>
                        <a:rPr lang="uk-UA" sz="2200" b="1">
                          <a:solidFill>
                            <a:schemeClr val="bg1"/>
                          </a:solidFill>
                          <a:latin typeface="Tahoma" panose="020B0604030504040204" pitchFamily="34" charset="0"/>
                          <a:ea typeface="Tahoma" panose="020B0604030504040204" pitchFamily="34" charset="0"/>
                          <a:cs typeface="Tahoma" panose="020B0604030504040204" pitchFamily="34" charset="0"/>
                        </a:rPr>
                        <a:t>Виконати № 458; 462; 459; 484; 496; 502</a:t>
                      </a:r>
                      <a:endParaRPr lang="uk-UA" sz="2200" b="1"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algn="ctr"/>
                      <a:r>
                        <a:rPr lang="uk-UA" sz="2000" b="1" dirty="0">
                          <a:solidFill>
                            <a:schemeClr val="bg1"/>
                          </a:solidFill>
                          <a:latin typeface="Tahoma" panose="020B0604030504040204" pitchFamily="34" charset="0"/>
                          <a:ea typeface="Tahoma" panose="020B0604030504040204" pitchFamily="34" charset="0"/>
                          <a:cs typeface="Tahoma" panose="020B0604030504040204" pitchFamily="34" charset="0"/>
                        </a:rPr>
                        <a:t>Бевз</a:t>
                      </a:r>
                      <a:r>
                        <a:rPr lang="uk-UA" sz="2000" b="1" baseline="0" dirty="0">
                          <a:solidFill>
                            <a:schemeClr val="bg1"/>
                          </a:solidFill>
                          <a:latin typeface="Tahoma" panose="020B0604030504040204" pitchFamily="34" charset="0"/>
                          <a:ea typeface="Tahoma" panose="020B0604030504040204" pitchFamily="34" charset="0"/>
                          <a:cs typeface="Tahoma" panose="020B0604030504040204" pitchFamily="34" charset="0"/>
                        </a:rPr>
                        <a:t> Г.П.</a:t>
                      </a:r>
                      <a:endParaRPr lang="uk-UA" sz="2000" dirty="0"/>
                    </a:p>
                  </a:txBody>
                  <a:tcPr anchor="ctr"/>
                </a:tc>
                <a:extLst>
                  <a:ext uri="{0D108BD9-81ED-4DB2-BD59-A6C34878D82A}">
                    <a16:rowId xmlns:a16="http://schemas.microsoft.com/office/drawing/2014/main" val="2049472414"/>
                  </a:ext>
                </a:extLst>
              </a:tr>
            </a:tbl>
          </a:graphicData>
        </a:graphic>
      </p:graphicFrame>
      <p:sp>
        <p:nvSpPr>
          <p:cNvPr id="31" name="TextBox 30"/>
          <p:cNvSpPr txBox="1"/>
          <p:nvPr/>
        </p:nvSpPr>
        <p:spPr>
          <a:xfrm>
            <a:off x="6384774" y="6543021"/>
            <a:ext cx="1976906" cy="276999"/>
          </a:xfrm>
          <a:prstGeom prst="rect">
            <a:avLst/>
          </a:prstGeom>
          <a:noFill/>
        </p:spPr>
        <p:txBody>
          <a:bodyPr wrap="square" rtlCol="0">
            <a:spAutoFit/>
          </a:bodyPr>
          <a:ls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b="1" dirty="0">
                <a:solidFill>
                  <a:srgbClr val="3C5A59"/>
                </a:solidFill>
                <a:latin typeface="Segoe Print" pitchFamily="2" charset="0"/>
                <a:cs typeface="Times New Roman" pitchFamily="18" charset="0"/>
              </a:rPr>
              <a:t>www.matnova.com.ua</a:t>
            </a:r>
            <a:endParaRPr lang="ru-RU" sz="1200" b="1" dirty="0">
              <a:solidFill>
                <a:srgbClr val="3C5A59"/>
              </a:solidFill>
              <a:latin typeface="Segoe Print" pitchFamily="2" charset="0"/>
              <a:cs typeface="Times New Roman" pitchFamily="18" charset="0"/>
            </a:endParaRPr>
          </a:p>
        </p:txBody>
      </p:sp>
    </p:spTree>
    <p:extLst>
      <p:ext uri="{BB962C8B-B14F-4D97-AF65-F5344CB8AC3E}">
        <p14:creationId xmlns:p14="http://schemas.microsoft.com/office/powerpoint/2010/main" val="400682254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ppt_x"/>
                                          </p:val>
                                        </p:tav>
                                        <p:tav tm="100000">
                                          <p:val>
                                            <p:strVal val="#ppt_x"/>
                                          </p:val>
                                        </p:tav>
                                      </p:tavLst>
                                    </p:anim>
                                    <p:anim calcmode="lin" valueType="num">
                                      <p:cBhvr additive="base">
                                        <p:cTn id="8" dur="10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1000" fill="hold"/>
                                        <p:tgtEl>
                                          <p:spTgt spid="17"/>
                                        </p:tgtEl>
                                        <p:attrNameLst>
                                          <p:attrName>ppt_x</p:attrName>
                                        </p:attrNameLst>
                                      </p:cBhvr>
                                      <p:tavLst>
                                        <p:tav tm="0">
                                          <p:val>
                                            <p:strVal val="0-#ppt_w/2"/>
                                          </p:val>
                                        </p:tav>
                                        <p:tav tm="100000">
                                          <p:val>
                                            <p:strVal val="#ppt_x"/>
                                          </p:val>
                                        </p:tav>
                                      </p:tavLst>
                                    </p:anim>
                                    <p:anim calcmode="lin" valueType="num">
                                      <p:cBhvr additive="base">
                                        <p:cTn id="12" dur="10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000" fill="hold"/>
                                        <p:tgtEl>
                                          <p:spTgt spid="15"/>
                                        </p:tgtEl>
                                        <p:attrNameLst>
                                          <p:attrName>ppt_x</p:attrName>
                                        </p:attrNameLst>
                                      </p:cBhvr>
                                      <p:tavLst>
                                        <p:tav tm="0">
                                          <p:val>
                                            <p:strVal val="0-#ppt_w/2"/>
                                          </p:val>
                                        </p:tav>
                                        <p:tav tm="100000">
                                          <p:val>
                                            <p:strVal val="#ppt_x"/>
                                          </p:val>
                                        </p:tav>
                                      </p:tavLst>
                                    </p:anim>
                                    <p:anim calcmode="lin" valueType="num">
                                      <p:cBhvr additive="base">
                                        <p:cTn id="16" dur="1000" fill="hold"/>
                                        <p:tgtEl>
                                          <p:spTgt spid="15"/>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000" fill="hold"/>
                                        <p:tgtEl>
                                          <p:spTgt spid="19"/>
                                        </p:tgtEl>
                                        <p:attrNameLst>
                                          <p:attrName>ppt_x</p:attrName>
                                        </p:attrNameLst>
                                      </p:cBhvr>
                                      <p:tavLst>
                                        <p:tav tm="0">
                                          <p:val>
                                            <p:strVal val="0-#ppt_w/2"/>
                                          </p:val>
                                        </p:tav>
                                        <p:tav tm="100000">
                                          <p:val>
                                            <p:strVal val="#ppt_x"/>
                                          </p:val>
                                        </p:tav>
                                      </p:tavLst>
                                    </p:anim>
                                    <p:anim calcmode="lin" valueType="num">
                                      <p:cBhvr additive="base">
                                        <p:cTn id="20" dur="1000" fill="hold"/>
                                        <p:tgtEl>
                                          <p:spTgt spid="19"/>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1000" fill="hold"/>
                                        <p:tgtEl>
                                          <p:spTgt spid="18"/>
                                        </p:tgtEl>
                                        <p:attrNameLst>
                                          <p:attrName>ppt_x</p:attrName>
                                        </p:attrNameLst>
                                      </p:cBhvr>
                                      <p:tavLst>
                                        <p:tav tm="0">
                                          <p:val>
                                            <p:strVal val="0-#ppt_w/2"/>
                                          </p:val>
                                        </p:tav>
                                        <p:tav tm="100000">
                                          <p:val>
                                            <p:strVal val="#ppt_x"/>
                                          </p:val>
                                        </p:tav>
                                      </p:tavLst>
                                    </p:anim>
                                    <p:anim calcmode="lin" valueType="num">
                                      <p:cBhvr additive="base">
                                        <p:cTn id="24" dur="1000" fill="hold"/>
                                        <p:tgtEl>
                                          <p:spTgt spid="18"/>
                                        </p:tgtEl>
                                        <p:attrNameLst>
                                          <p:attrName>ppt_y</p:attrName>
                                        </p:attrNameLst>
                                      </p:cBhvr>
                                      <p:tavLst>
                                        <p:tav tm="0">
                                          <p:val>
                                            <p:strVal val="0-#ppt_h/2"/>
                                          </p:val>
                                        </p:tav>
                                        <p:tav tm="100000">
                                          <p:val>
                                            <p:strVal val="#ppt_y"/>
                                          </p:val>
                                        </p:tav>
                                      </p:tavLst>
                                    </p:anim>
                                  </p:childTnLst>
                                </p:cTn>
                              </p:par>
                              <p:par>
                                <p:cTn id="25" presetID="2" presetClass="entr" presetSubtype="9"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1000" fill="hold"/>
                                        <p:tgtEl>
                                          <p:spTgt spid="20"/>
                                        </p:tgtEl>
                                        <p:attrNameLst>
                                          <p:attrName>ppt_x</p:attrName>
                                        </p:attrNameLst>
                                      </p:cBhvr>
                                      <p:tavLst>
                                        <p:tav tm="0">
                                          <p:val>
                                            <p:strVal val="0-#ppt_w/2"/>
                                          </p:val>
                                        </p:tav>
                                        <p:tav tm="100000">
                                          <p:val>
                                            <p:strVal val="#ppt_x"/>
                                          </p:val>
                                        </p:tav>
                                      </p:tavLst>
                                    </p:anim>
                                    <p:anim calcmode="lin" valueType="num">
                                      <p:cBhvr additive="base">
                                        <p:cTn id="28" dur="1000" fill="hold"/>
                                        <p:tgtEl>
                                          <p:spTgt spid="20"/>
                                        </p:tgtEl>
                                        <p:attrNameLst>
                                          <p:attrName>ppt_y</p:attrName>
                                        </p:attrNameLst>
                                      </p:cBhvr>
                                      <p:tavLst>
                                        <p:tav tm="0">
                                          <p:val>
                                            <p:strVal val="0-#ppt_h/2"/>
                                          </p:val>
                                        </p:tav>
                                        <p:tav tm="100000">
                                          <p:val>
                                            <p:strVal val="#ppt_y"/>
                                          </p:val>
                                        </p:tav>
                                      </p:tavLst>
                                    </p:anim>
                                  </p:childTnLst>
                                </p:cTn>
                              </p:par>
                              <p:par>
                                <p:cTn id="29" presetID="2" presetClass="entr" presetSubtype="9"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1000" fill="hold"/>
                                        <p:tgtEl>
                                          <p:spTgt spid="21"/>
                                        </p:tgtEl>
                                        <p:attrNameLst>
                                          <p:attrName>ppt_x</p:attrName>
                                        </p:attrNameLst>
                                      </p:cBhvr>
                                      <p:tavLst>
                                        <p:tav tm="0">
                                          <p:val>
                                            <p:strVal val="0-#ppt_w/2"/>
                                          </p:val>
                                        </p:tav>
                                        <p:tav tm="100000">
                                          <p:val>
                                            <p:strVal val="#ppt_x"/>
                                          </p:val>
                                        </p:tav>
                                      </p:tavLst>
                                    </p:anim>
                                    <p:anim calcmode="lin" valueType="num">
                                      <p:cBhvr additive="base">
                                        <p:cTn id="32" dur="1000" fill="hold"/>
                                        <p:tgtEl>
                                          <p:spTgt spid="21"/>
                                        </p:tgtEl>
                                        <p:attrNameLst>
                                          <p:attrName>ppt_y</p:attrName>
                                        </p:attrNameLst>
                                      </p:cBhvr>
                                      <p:tavLst>
                                        <p:tav tm="0">
                                          <p:val>
                                            <p:strVal val="0-#ppt_h/2"/>
                                          </p:val>
                                        </p:tav>
                                        <p:tav tm="100000">
                                          <p:val>
                                            <p:strVal val="#ppt_y"/>
                                          </p:val>
                                        </p:tav>
                                      </p:tavLst>
                                    </p:anim>
                                  </p:childTnLst>
                                </p:cTn>
                              </p:par>
                              <p:par>
                                <p:cTn id="33" presetID="2" presetClass="entr" presetSubtype="9" fill="hold"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1000" fill="hold"/>
                                        <p:tgtEl>
                                          <p:spTgt spid="23"/>
                                        </p:tgtEl>
                                        <p:attrNameLst>
                                          <p:attrName>ppt_x</p:attrName>
                                        </p:attrNameLst>
                                      </p:cBhvr>
                                      <p:tavLst>
                                        <p:tav tm="0">
                                          <p:val>
                                            <p:strVal val="0-#ppt_w/2"/>
                                          </p:val>
                                        </p:tav>
                                        <p:tav tm="100000">
                                          <p:val>
                                            <p:strVal val="#ppt_x"/>
                                          </p:val>
                                        </p:tav>
                                      </p:tavLst>
                                    </p:anim>
                                    <p:anim calcmode="lin" valueType="num">
                                      <p:cBhvr additive="base">
                                        <p:cTn id="36" dur="1000" fill="hold"/>
                                        <p:tgtEl>
                                          <p:spTgt spid="23"/>
                                        </p:tgtEl>
                                        <p:attrNameLst>
                                          <p:attrName>ppt_y</p:attrName>
                                        </p:attrNameLst>
                                      </p:cBhvr>
                                      <p:tavLst>
                                        <p:tav tm="0">
                                          <p:val>
                                            <p:strVal val="0-#ppt_h/2"/>
                                          </p:val>
                                        </p:tav>
                                        <p:tav tm="100000">
                                          <p:val>
                                            <p:strVal val="#ppt_y"/>
                                          </p:val>
                                        </p:tav>
                                      </p:tavLst>
                                    </p:anim>
                                  </p:childTnLst>
                                </p:cTn>
                              </p:par>
                              <p:par>
                                <p:cTn id="37" presetID="2" presetClass="entr" presetSubtype="9" fill="hold" nodeType="with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1000" fill="hold"/>
                                        <p:tgtEl>
                                          <p:spTgt spid="22"/>
                                        </p:tgtEl>
                                        <p:attrNameLst>
                                          <p:attrName>ppt_x</p:attrName>
                                        </p:attrNameLst>
                                      </p:cBhvr>
                                      <p:tavLst>
                                        <p:tav tm="0">
                                          <p:val>
                                            <p:strVal val="0-#ppt_w/2"/>
                                          </p:val>
                                        </p:tav>
                                        <p:tav tm="100000">
                                          <p:val>
                                            <p:strVal val="#ppt_x"/>
                                          </p:val>
                                        </p:tav>
                                      </p:tavLst>
                                    </p:anim>
                                    <p:anim calcmode="lin" valueType="num">
                                      <p:cBhvr additive="base">
                                        <p:cTn id="40" dur="1000" fill="hold"/>
                                        <p:tgtEl>
                                          <p:spTgt spid="22"/>
                                        </p:tgtEl>
                                        <p:attrNameLst>
                                          <p:attrName>ppt_y</p:attrName>
                                        </p:attrNameLst>
                                      </p:cBhvr>
                                      <p:tavLst>
                                        <p:tav tm="0">
                                          <p:val>
                                            <p:strVal val="0-#ppt_h/2"/>
                                          </p:val>
                                        </p:tav>
                                        <p:tav tm="100000">
                                          <p:val>
                                            <p:strVal val="#ppt_y"/>
                                          </p:val>
                                        </p:tav>
                                      </p:tavLst>
                                    </p:anim>
                                  </p:childTnLst>
                                </p:cTn>
                              </p:par>
                              <p:par>
                                <p:cTn id="41" presetID="2" presetClass="entr" presetSubtype="9" fill="hold" nodeType="with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1000" fill="hold"/>
                                        <p:tgtEl>
                                          <p:spTgt spid="25"/>
                                        </p:tgtEl>
                                        <p:attrNameLst>
                                          <p:attrName>ppt_x</p:attrName>
                                        </p:attrNameLst>
                                      </p:cBhvr>
                                      <p:tavLst>
                                        <p:tav tm="0">
                                          <p:val>
                                            <p:strVal val="0-#ppt_w/2"/>
                                          </p:val>
                                        </p:tav>
                                        <p:tav tm="100000">
                                          <p:val>
                                            <p:strVal val="#ppt_x"/>
                                          </p:val>
                                        </p:tav>
                                      </p:tavLst>
                                    </p:anim>
                                    <p:anim calcmode="lin" valueType="num">
                                      <p:cBhvr additive="base">
                                        <p:cTn id="44" dur="1000" fill="hold"/>
                                        <p:tgtEl>
                                          <p:spTgt spid="25"/>
                                        </p:tgtEl>
                                        <p:attrNameLst>
                                          <p:attrName>ppt_y</p:attrName>
                                        </p:attrNameLst>
                                      </p:cBhvr>
                                      <p:tavLst>
                                        <p:tav tm="0">
                                          <p:val>
                                            <p:strVal val="0-#ppt_h/2"/>
                                          </p:val>
                                        </p:tav>
                                        <p:tav tm="100000">
                                          <p:val>
                                            <p:strVal val="#ppt_y"/>
                                          </p:val>
                                        </p:tav>
                                      </p:tavLst>
                                    </p:anim>
                                  </p:childTnLst>
                                </p:cTn>
                              </p:par>
                              <p:par>
                                <p:cTn id="45" presetID="2" presetClass="entr" presetSubtype="9" fill="hold" nodeType="with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additive="base">
                                        <p:cTn id="47" dur="1000" fill="hold"/>
                                        <p:tgtEl>
                                          <p:spTgt spid="26"/>
                                        </p:tgtEl>
                                        <p:attrNameLst>
                                          <p:attrName>ppt_x</p:attrName>
                                        </p:attrNameLst>
                                      </p:cBhvr>
                                      <p:tavLst>
                                        <p:tav tm="0">
                                          <p:val>
                                            <p:strVal val="0-#ppt_w/2"/>
                                          </p:val>
                                        </p:tav>
                                        <p:tav tm="100000">
                                          <p:val>
                                            <p:strVal val="#ppt_x"/>
                                          </p:val>
                                        </p:tav>
                                      </p:tavLst>
                                    </p:anim>
                                    <p:anim calcmode="lin" valueType="num">
                                      <p:cBhvr additive="base">
                                        <p:cTn id="48" dur="1000" fill="hold"/>
                                        <p:tgtEl>
                                          <p:spTgt spid="26"/>
                                        </p:tgtEl>
                                        <p:attrNameLst>
                                          <p:attrName>ppt_y</p:attrName>
                                        </p:attrNameLst>
                                      </p:cBhvr>
                                      <p:tavLst>
                                        <p:tav tm="0">
                                          <p:val>
                                            <p:strVal val="0-#ppt_h/2"/>
                                          </p:val>
                                        </p:tav>
                                        <p:tav tm="100000">
                                          <p:val>
                                            <p:strVal val="#ppt_y"/>
                                          </p:val>
                                        </p:tav>
                                      </p:tavLst>
                                    </p:anim>
                                  </p:childTnLst>
                                </p:cTn>
                              </p:par>
                              <p:par>
                                <p:cTn id="49" presetID="2" presetClass="entr" presetSubtype="9" fill="hold" nodeType="with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1000" fill="hold"/>
                                        <p:tgtEl>
                                          <p:spTgt spid="24"/>
                                        </p:tgtEl>
                                        <p:attrNameLst>
                                          <p:attrName>ppt_x</p:attrName>
                                        </p:attrNameLst>
                                      </p:cBhvr>
                                      <p:tavLst>
                                        <p:tav tm="0">
                                          <p:val>
                                            <p:strVal val="0-#ppt_w/2"/>
                                          </p:val>
                                        </p:tav>
                                        <p:tav tm="100000">
                                          <p:val>
                                            <p:strVal val="#ppt_x"/>
                                          </p:val>
                                        </p:tav>
                                      </p:tavLst>
                                    </p:anim>
                                    <p:anim calcmode="lin" valueType="num">
                                      <p:cBhvr additive="base">
                                        <p:cTn id="52" dur="1000" fill="hold"/>
                                        <p:tgtEl>
                                          <p:spTgt spid="24"/>
                                        </p:tgtEl>
                                        <p:attrNameLst>
                                          <p:attrName>ppt_y</p:attrName>
                                        </p:attrNameLst>
                                      </p:cBhvr>
                                      <p:tavLst>
                                        <p:tav tm="0">
                                          <p:val>
                                            <p:strVal val="0-#ppt_h/2"/>
                                          </p:val>
                                        </p:tav>
                                        <p:tav tm="100000">
                                          <p:val>
                                            <p:strVal val="#ppt_y"/>
                                          </p:val>
                                        </p:tav>
                                      </p:tavLst>
                                    </p:anim>
                                  </p:childTnLst>
                                </p:cTn>
                              </p:par>
                              <p:par>
                                <p:cTn id="53" presetID="2" presetClass="entr" presetSubtype="9" fill="hold" nodeType="withEffect">
                                  <p:stCondLst>
                                    <p:cond delay="0"/>
                                  </p:stCondLst>
                                  <p:childTnLst>
                                    <p:set>
                                      <p:cBhvr>
                                        <p:cTn id="54" dur="1" fill="hold">
                                          <p:stCondLst>
                                            <p:cond delay="0"/>
                                          </p:stCondLst>
                                        </p:cTn>
                                        <p:tgtEl>
                                          <p:spTgt spid="27"/>
                                        </p:tgtEl>
                                        <p:attrNameLst>
                                          <p:attrName>style.visibility</p:attrName>
                                        </p:attrNameLst>
                                      </p:cBhvr>
                                      <p:to>
                                        <p:strVal val="visible"/>
                                      </p:to>
                                    </p:set>
                                    <p:anim calcmode="lin" valueType="num">
                                      <p:cBhvr additive="base">
                                        <p:cTn id="55" dur="1000" fill="hold"/>
                                        <p:tgtEl>
                                          <p:spTgt spid="27"/>
                                        </p:tgtEl>
                                        <p:attrNameLst>
                                          <p:attrName>ppt_x</p:attrName>
                                        </p:attrNameLst>
                                      </p:cBhvr>
                                      <p:tavLst>
                                        <p:tav tm="0">
                                          <p:val>
                                            <p:strVal val="0-#ppt_w/2"/>
                                          </p:val>
                                        </p:tav>
                                        <p:tav tm="100000">
                                          <p:val>
                                            <p:strVal val="#ppt_x"/>
                                          </p:val>
                                        </p:tav>
                                      </p:tavLst>
                                    </p:anim>
                                    <p:anim calcmode="lin" valueType="num">
                                      <p:cBhvr additive="base">
                                        <p:cTn id="56" dur="1000" fill="hold"/>
                                        <p:tgtEl>
                                          <p:spTgt spid="27"/>
                                        </p:tgtEl>
                                        <p:attrNameLst>
                                          <p:attrName>ppt_y</p:attrName>
                                        </p:attrNameLst>
                                      </p:cBhvr>
                                      <p:tavLst>
                                        <p:tav tm="0">
                                          <p:val>
                                            <p:strVal val="0-#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2">
                                            <p:txEl>
                                              <p:pRg st="0" end="0"/>
                                            </p:txEl>
                                          </p:spTgt>
                                        </p:tgtEl>
                                        <p:attrNameLst>
                                          <p:attrName>style.visibility</p:attrName>
                                        </p:attrNameLst>
                                      </p:cBhvr>
                                      <p:to>
                                        <p:strVal val="visible"/>
                                      </p:to>
                                    </p:set>
                                    <p:anim calcmode="lin" valueType="num">
                                      <p:cBhvr additive="base">
                                        <p:cTn id="59"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60" dur="1000" fill="hold"/>
                                        <p:tgtEl>
                                          <p:spTgt spid="2">
                                            <p:txEl>
                                              <p:pRg st="0" end="0"/>
                                            </p:txEl>
                                          </p:spTgt>
                                        </p:tgtEl>
                                        <p:attrNameLst>
                                          <p:attrName>ppt_y</p:attrName>
                                        </p:attrNameLst>
                                      </p:cBhvr>
                                      <p:tavLst>
                                        <p:tav tm="0">
                                          <p:val>
                                            <p:strVal val="1+#ppt_h/2"/>
                                          </p:val>
                                        </p:tav>
                                        <p:tav tm="100000">
                                          <p:val>
                                            <p:strVal val="#ppt_y"/>
                                          </p:val>
                                        </p:tav>
                                      </p:tavLst>
                                    </p:anim>
                                  </p:childTnLst>
                                </p:cTn>
                              </p:par>
                              <p:par>
                                <p:cTn id="61" presetID="2" presetClass="entr" presetSubtype="2" fill="hold" nodeType="withEffect">
                                  <p:stCondLst>
                                    <p:cond delay="0"/>
                                  </p:stCondLst>
                                  <p:childTnLst>
                                    <p:set>
                                      <p:cBhvr>
                                        <p:cTn id="62" dur="1" fill="hold">
                                          <p:stCondLst>
                                            <p:cond delay="0"/>
                                          </p:stCondLst>
                                        </p:cTn>
                                        <p:tgtEl>
                                          <p:spTgt spid="3"/>
                                        </p:tgtEl>
                                        <p:attrNameLst>
                                          <p:attrName>style.visibility</p:attrName>
                                        </p:attrNameLst>
                                      </p:cBhvr>
                                      <p:to>
                                        <p:strVal val="visible"/>
                                      </p:to>
                                    </p:set>
                                    <p:anim calcmode="lin" valueType="num">
                                      <p:cBhvr additive="base">
                                        <p:cTn id="63" dur="1000" fill="hold"/>
                                        <p:tgtEl>
                                          <p:spTgt spid="3"/>
                                        </p:tgtEl>
                                        <p:attrNameLst>
                                          <p:attrName>ppt_x</p:attrName>
                                        </p:attrNameLst>
                                      </p:cBhvr>
                                      <p:tavLst>
                                        <p:tav tm="0">
                                          <p:val>
                                            <p:strVal val="1+#ppt_w/2"/>
                                          </p:val>
                                        </p:tav>
                                        <p:tav tm="100000">
                                          <p:val>
                                            <p:strVal val="#ppt_x"/>
                                          </p:val>
                                        </p:tav>
                                      </p:tavLst>
                                    </p:anim>
                                    <p:anim calcmode="lin" valueType="num">
                                      <p:cBhvr additive="base">
                                        <p:cTn id="64" dur="1000" fill="hold"/>
                                        <p:tgtEl>
                                          <p:spTgt spid="3"/>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0"/>
                                  </p:stCondLst>
                                  <p:childTnLst>
                                    <p:set>
                                      <p:cBhvr>
                                        <p:cTn id="66" dur="1" fill="hold">
                                          <p:stCondLst>
                                            <p:cond delay="0"/>
                                          </p:stCondLst>
                                        </p:cTn>
                                        <p:tgtEl>
                                          <p:spTgt spid="7"/>
                                        </p:tgtEl>
                                        <p:attrNameLst>
                                          <p:attrName>style.visibility</p:attrName>
                                        </p:attrNameLst>
                                      </p:cBhvr>
                                      <p:to>
                                        <p:strVal val="visible"/>
                                      </p:to>
                                    </p:set>
                                    <p:anim calcmode="lin" valueType="num">
                                      <p:cBhvr additive="base">
                                        <p:cTn id="67" dur="1000" fill="hold"/>
                                        <p:tgtEl>
                                          <p:spTgt spid="7"/>
                                        </p:tgtEl>
                                        <p:attrNameLst>
                                          <p:attrName>ppt_x</p:attrName>
                                        </p:attrNameLst>
                                      </p:cBhvr>
                                      <p:tavLst>
                                        <p:tav tm="0">
                                          <p:val>
                                            <p:strVal val="1+#ppt_w/2"/>
                                          </p:val>
                                        </p:tav>
                                        <p:tav tm="100000">
                                          <p:val>
                                            <p:strVal val="#ppt_x"/>
                                          </p:val>
                                        </p:tav>
                                      </p:tavLst>
                                    </p:anim>
                                    <p:anim calcmode="lin" valueType="num">
                                      <p:cBhvr additive="base">
                                        <p:cTn id="68" dur="1000" fill="hold"/>
                                        <p:tgtEl>
                                          <p:spTgt spid="7"/>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150"/>
                                  </p:stCondLst>
                                  <p:childTnLst>
                                    <p:set>
                                      <p:cBhvr>
                                        <p:cTn id="70" dur="1" fill="hold">
                                          <p:stCondLst>
                                            <p:cond delay="0"/>
                                          </p:stCondLst>
                                        </p:cTn>
                                        <p:tgtEl>
                                          <p:spTgt spid="37"/>
                                        </p:tgtEl>
                                        <p:attrNameLst>
                                          <p:attrName>style.visibility</p:attrName>
                                        </p:attrNameLst>
                                      </p:cBhvr>
                                      <p:to>
                                        <p:strVal val="visible"/>
                                      </p:to>
                                    </p:set>
                                    <p:anim calcmode="lin" valueType="num">
                                      <p:cBhvr additive="base">
                                        <p:cTn id="71" dur="1000" fill="hold"/>
                                        <p:tgtEl>
                                          <p:spTgt spid="37"/>
                                        </p:tgtEl>
                                        <p:attrNameLst>
                                          <p:attrName>ppt_x</p:attrName>
                                        </p:attrNameLst>
                                      </p:cBhvr>
                                      <p:tavLst>
                                        <p:tav tm="0">
                                          <p:val>
                                            <p:strVal val="1+#ppt_w/2"/>
                                          </p:val>
                                        </p:tav>
                                        <p:tav tm="100000">
                                          <p:val>
                                            <p:strVal val="#ppt_x"/>
                                          </p:val>
                                        </p:tav>
                                      </p:tavLst>
                                    </p:anim>
                                    <p:anim calcmode="lin" valueType="num">
                                      <p:cBhvr additive="base">
                                        <p:cTn id="72" dur="1000" fill="hold"/>
                                        <p:tgtEl>
                                          <p:spTgt spid="37"/>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300"/>
                                  </p:stCondLst>
                                  <p:childTnLst>
                                    <p:set>
                                      <p:cBhvr>
                                        <p:cTn id="74" dur="1" fill="hold">
                                          <p:stCondLst>
                                            <p:cond delay="0"/>
                                          </p:stCondLst>
                                        </p:cTn>
                                        <p:tgtEl>
                                          <p:spTgt spid="39"/>
                                        </p:tgtEl>
                                        <p:attrNameLst>
                                          <p:attrName>style.visibility</p:attrName>
                                        </p:attrNameLst>
                                      </p:cBhvr>
                                      <p:to>
                                        <p:strVal val="visible"/>
                                      </p:to>
                                    </p:set>
                                    <p:anim calcmode="lin" valueType="num">
                                      <p:cBhvr additive="base">
                                        <p:cTn id="75" dur="1000" fill="hold"/>
                                        <p:tgtEl>
                                          <p:spTgt spid="39"/>
                                        </p:tgtEl>
                                        <p:attrNameLst>
                                          <p:attrName>ppt_x</p:attrName>
                                        </p:attrNameLst>
                                      </p:cBhvr>
                                      <p:tavLst>
                                        <p:tav tm="0">
                                          <p:val>
                                            <p:strVal val="1+#ppt_w/2"/>
                                          </p:val>
                                        </p:tav>
                                        <p:tav tm="100000">
                                          <p:val>
                                            <p:strVal val="#ppt_x"/>
                                          </p:val>
                                        </p:tav>
                                      </p:tavLst>
                                    </p:anim>
                                    <p:anim calcmode="lin" valueType="num">
                                      <p:cBhvr additive="base">
                                        <p:cTn id="76" dur="1000" fill="hold"/>
                                        <p:tgtEl>
                                          <p:spTgt spid="39"/>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stCondLst>
                                    <p:cond delay="450"/>
                                  </p:stCondLst>
                                  <p:childTnLst>
                                    <p:set>
                                      <p:cBhvr>
                                        <p:cTn id="78" dur="1" fill="hold">
                                          <p:stCondLst>
                                            <p:cond delay="0"/>
                                          </p:stCondLst>
                                        </p:cTn>
                                        <p:tgtEl>
                                          <p:spTgt spid="41"/>
                                        </p:tgtEl>
                                        <p:attrNameLst>
                                          <p:attrName>style.visibility</p:attrName>
                                        </p:attrNameLst>
                                      </p:cBhvr>
                                      <p:to>
                                        <p:strVal val="visible"/>
                                      </p:to>
                                    </p:set>
                                    <p:anim calcmode="lin" valueType="num">
                                      <p:cBhvr additive="base">
                                        <p:cTn id="79" dur="1000" fill="hold"/>
                                        <p:tgtEl>
                                          <p:spTgt spid="41"/>
                                        </p:tgtEl>
                                        <p:attrNameLst>
                                          <p:attrName>ppt_x</p:attrName>
                                        </p:attrNameLst>
                                      </p:cBhvr>
                                      <p:tavLst>
                                        <p:tav tm="0">
                                          <p:val>
                                            <p:strVal val="1+#ppt_w/2"/>
                                          </p:val>
                                        </p:tav>
                                        <p:tav tm="100000">
                                          <p:val>
                                            <p:strVal val="#ppt_x"/>
                                          </p:val>
                                        </p:tav>
                                      </p:tavLst>
                                    </p:anim>
                                    <p:anim calcmode="lin" valueType="num">
                                      <p:cBhvr additive="base">
                                        <p:cTn id="80" dur="1000" fill="hold"/>
                                        <p:tgtEl>
                                          <p:spTgt spid="41"/>
                                        </p:tgtEl>
                                        <p:attrNameLst>
                                          <p:attrName>ppt_y</p:attrName>
                                        </p:attrNameLst>
                                      </p:cBhvr>
                                      <p:tavLst>
                                        <p:tav tm="0">
                                          <p:val>
                                            <p:strVal val="#ppt_y"/>
                                          </p:val>
                                        </p:tav>
                                        <p:tav tm="100000">
                                          <p:val>
                                            <p:strVal val="#ppt_y"/>
                                          </p:val>
                                        </p:tav>
                                      </p:tavLst>
                                    </p:anim>
                                  </p:childTnLst>
                                </p:cTn>
                              </p:par>
                              <p:par>
                                <p:cTn id="81" presetID="2" presetClass="entr" presetSubtype="2" fill="hold" nodeType="withEffect">
                                  <p:stCondLst>
                                    <p:cond delay="0"/>
                                  </p:stCondLst>
                                  <p:childTnLst>
                                    <p:set>
                                      <p:cBhvr>
                                        <p:cTn id="82" dur="1" fill="hold">
                                          <p:stCondLst>
                                            <p:cond delay="0"/>
                                          </p:stCondLst>
                                        </p:cTn>
                                        <p:tgtEl>
                                          <p:spTgt spid="4"/>
                                        </p:tgtEl>
                                        <p:attrNameLst>
                                          <p:attrName>style.visibility</p:attrName>
                                        </p:attrNameLst>
                                      </p:cBhvr>
                                      <p:to>
                                        <p:strVal val="visible"/>
                                      </p:to>
                                    </p:set>
                                    <p:anim calcmode="lin" valueType="num">
                                      <p:cBhvr additive="base">
                                        <p:cTn id="83" dur="1000" fill="hold"/>
                                        <p:tgtEl>
                                          <p:spTgt spid="4"/>
                                        </p:tgtEl>
                                        <p:attrNameLst>
                                          <p:attrName>ppt_x</p:attrName>
                                        </p:attrNameLst>
                                      </p:cBhvr>
                                      <p:tavLst>
                                        <p:tav tm="0">
                                          <p:val>
                                            <p:strVal val="1+#ppt_w/2"/>
                                          </p:val>
                                        </p:tav>
                                        <p:tav tm="100000">
                                          <p:val>
                                            <p:strVal val="#ppt_x"/>
                                          </p:val>
                                        </p:tav>
                                      </p:tavLst>
                                    </p:anim>
                                    <p:anim calcmode="lin" valueType="num">
                                      <p:cBhvr additive="base">
                                        <p:cTn id="84" dur="1000" fill="hold"/>
                                        <p:tgtEl>
                                          <p:spTgt spid="4"/>
                                        </p:tgtEl>
                                        <p:attrNameLst>
                                          <p:attrName>ppt_y</p:attrName>
                                        </p:attrNameLst>
                                      </p:cBhvr>
                                      <p:tavLst>
                                        <p:tav tm="0">
                                          <p:val>
                                            <p:strVal val="#ppt_y"/>
                                          </p:val>
                                        </p:tav>
                                        <p:tav tm="100000">
                                          <p:val>
                                            <p:strVal val="#ppt_y"/>
                                          </p:val>
                                        </p:tav>
                                      </p:tavLst>
                                    </p:anim>
                                  </p:childTnLst>
                                </p:cTn>
                              </p:par>
                              <p:par>
                                <p:cTn id="85" presetID="2" presetClass="entr" presetSubtype="2" fill="hold" nodeType="withEffect">
                                  <p:stCondLst>
                                    <p:cond delay="150"/>
                                  </p:stCondLst>
                                  <p:childTnLst>
                                    <p:set>
                                      <p:cBhvr>
                                        <p:cTn id="86" dur="1" fill="hold">
                                          <p:stCondLst>
                                            <p:cond delay="0"/>
                                          </p:stCondLst>
                                        </p:cTn>
                                        <p:tgtEl>
                                          <p:spTgt spid="28"/>
                                        </p:tgtEl>
                                        <p:attrNameLst>
                                          <p:attrName>style.visibility</p:attrName>
                                        </p:attrNameLst>
                                      </p:cBhvr>
                                      <p:to>
                                        <p:strVal val="visible"/>
                                      </p:to>
                                    </p:set>
                                    <p:anim calcmode="lin" valueType="num">
                                      <p:cBhvr additive="base">
                                        <p:cTn id="87" dur="1000" fill="hold"/>
                                        <p:tgtEl>
                                          <p:spTgt spid="28"/>
                                        </p:tgtEl>
                                        <p:attrNameLst>
                                          <p:attrName>ppt_x</p:attrName>
                                        </p:attrNameLst>
                                      </p:cBhvr>
                                      <p:tavLst>
                                        <p:tav tm="0">
                                          <p:val>
                                            <p:strVal val="1+#ppt_w/2"/>
                                          </p:val>
                                        </p:tav>
                                        <p:tav tm="100000">
                                          <p:val>
                                            <p:strVal val="#ppt_x"/>
                                          </p:val>
                                        </p:tav>
                                      </p:tavLst>
                                    </p:anim>
                                    <p:anim calcmode="lin" valueType="num">
                                      <p:cBhvr additive="base">
                                        <p:cTn id="88" dur="1000" fill="hold"/>
                                        <p:tgtEl>
                                          <p:spTgt spid="28"/>
                                        </p:tgtEl>
                                        <p:attrNameLst>
                                          <p:attrName>ppt_y</p:attrName>
                                        </p:attrNameLst>
                                      </p:cBhvr>
                                      <p:tavLst>
                                        <p:tav tm="0">
                                          <p:val>
                                            <p:strVal val="#ppt_y"/>
                                          </p:val>
                                        </p:tav>
                                        <p:tav tm="100000">
                                          <p:val>
                                            <p:strVal val="#ppt_y"/>
                                          </p:val>
                                        </p:tav>
                                      </p:tavLst>
                                    </p:anim>
                                  </p:childTnLst>
                                </p:cTn>
                              </p:par>
                              <p:par>
                                <p:cTn id="89" presetID="2" presetClass="entr" presetSubtype="2" fill="hold" nodeType="withEffect">
                                  <p:stCondLst>
                                    <p:cond delay="300"/>
                                  </p:stCondLst>
                                  <p:childTnLst>
                                    <p:set>
                                      <p:cBhvr>
                                        <p:cTn id="90" dur="1" fill="hold">
                                          <p:stCondLst>
                                            <p:cond delay="0"/>
                                          </p:stCondLst>
                                        </p:cTn>
                                        <p:tgtEl>
                                          <p:spTgt spid="29"/>
                                        </p:tgtEl>
                                        <p:attrNameLst>
                                          <p:attrName>style.visibility</p:attrName>
                                        </p:attrNameLst>
                                      </p:cBhvr>
                                      <p:to>
                                        <p:strVal val="visible"/>
                                      </p:to>
                                    </p:set>
                                    <p:anim calcmode="lin" valueType="num">
                                      <p:cBhvr additive="base">
                                        <p:cTn id="91" dur="1000" fill="hold"/>
                                        <p:tgtEl>
                                          <p:spTgt spid="29"/>
                                        </p:tgtEl>
                                        <p:attrNameLst>
                                          <p:attrName>ppt_x</p:attrName>
                                        </p:attrNameLst>
                                      </p:cBhvr>
                                      <p:tavLst>
                                        <p:tav tm="0">
                                          <p:val>
                                            <p:strVal val="1+#ppt_w/2"/>
                                          </p:val>
                                        </p:tav>
                                        <p:tav tm="100000">
                                          <p:val>
                                            <p:strVal val="#ppt_x"/>
                                          </p:val>
                                        </p:tav>
                                      </p:tavLst>
                                    </p:anim>
                                    <p:anim calcmode="lin" valueType="num">
                                      <p:cBhvr additive="base">
                                        <p:cTn id="92" dur="1000" fill="hold"/>
                                        <p:tgtEl>
                                          <p:spTgt spid="29"/>
                                        </p:tgtEl>
                                        <p:attrNameLst>
                                          <p:attrName>ppt_y</p:attrName>
                                        </p:attrNameLst>
                                      </p:cBhvr>
                                      <p:tavLst>
                                        <p:tav tm="0">
                                          <p:val>
                                            <p:strVal val="#ppt_y"/>
                                          </p:val>
                                        </p:tav>
                                        <p:tav tm="100000">
                                          <p:val>
                                            <p:strVal val="#ppt_y"/>
                                          </p:val>
                                        </p:tav>
                                      </p:tavLst>
                                    </p:anim>
                                  </p:childTnLst>
                                </p:cTn>
                              </p:par>
                              <p:par>
                                <p:cTn id="93" presetID="2" presetClass="entr" presetSubtype="2" fill="hold" nodeType="withEffect">
                                  <p:stCondLst>
                                    <p:cond delay="450"/>
                                  </p:stCondLst>
                                  <p:childTnLst>
                                    <p:set>
                                      <p:cBhvr>
                                        <p:cTn id="94" dur="1" fill="hold">
                                          <p:stCondLst>
                                            <p:cond delay="0"/>
                                          </p:stCondLst>
                                        </p:cTn>
                                        <p:tgtEl>
                                          <p:spTgt spid="30"/>
                                        </p:tgtEl>
                                        <p:attrNameLst>
                                          <p:attrName>style.visibility</p:attrName>
                                        </p:attrNameLst>
                                      </p:cBhvr>
                                      <p:to>
                                        <p:strVal val="visible"/>
                                      </p:to>
                                    </p:set>
                                    <p:anim calcmode="lin" valueType="num">
                                      <p:cBhvr additive="base">
                                        <p:cTn id="95" dur="1000" fill="hold"/>
                                        <p:tgtEl>
                                          <p:spTgt spid="30"/>
                                        </p:tgtEl>
                                        <p:attrNameLst>
                                          <p:attrName>ppt_x</p:attrName>
                                        </p:attrNameLst>
                                      </p:cBhvr>
                                      <p:tavLst>
                                        <p:tav tm="0">
                                          <p:val>
                                            <p:strVal val="1+#ppt_w/2"/>
                                          </p:val>
                                        </p:tav>
                                        <p:tav tm="100000">
                                          <p:val>
                                            <p:strVal val="#ppt_x"/>
                                          </p:val>
                                        </p:tav>
                                      </p:tavLst>
                                    </p:anim>
                                    <p:anim calcmode="lin" valueType="num">
                                      <p:cBhvr additive="base">
                                        <p:cTn id="96" dur="1000" fill="hold"/>
                                        <p:tgtEl>
                                          <p:spTgt spid="30"/>
                                        </p:tgtEl>
                                        <p:attrNameLst>
                                          <p:attrName>ppt_y</p:attrName>
                                        </p:attrNameLst>
                                      </p:cBhvr>
                                      <p:tavLst>
                                        <p:tav tm="0">
                                          <p:val>
                                            <p:strVal val="#ppt_y"/>
                                          </p:val>
                                        </p:tav>
                                        <p:tav tm="100000">
                                          <p:val>
                                            <p:strVal val="#ppt_y"/>
                                          </p:val>
                                        </p:tav>
                                      </p:tavLst>
                                    </p:anim>
                                  </p:childTnLst>
                                </p:cTn>
                              </p:par>
                            </p:childTnLst>
                          </p:cTn>
                        </p:par>
                        <p:par>
                          <p:cTn id="97" fill="hold">
                            <p:stCondLst>
                              <p:cond delay="1450"/>
                            </p:stCondLst>
                            <p:childTnLst>
                              <p:par>
                                <p:cTn id="98" presetID="2" presetClass="entr" presetSubtype="4" fill="hold" grpId="0" nodeType="afterEffect">
                                  <p:stCondLst>
                                    <p:cond delay="0"/>
                                  </p:stCondLst>
                                  <p:childTnLst>
                                    <p:set>
                                      <p:cBhvr>
                                        <p:cTn id="99" dur="1" fill="hold">
                                          <p:stCondLst>
                                            <p:cond delay="0"/>
                                          </p:stCondLst>
                                        </p:cTn>
                                        <p:tgtEl>
                                          <p:spTgt spid="31"/>
                                        </p:tgtEl>
                                        <p:attrNameLst>
                                          <p:attrName>style.visibility</p:attrName>
                                        </p:attrNameLst>
                                      </p:cBhvr>
                                      <p:to>
                                        <p:strVal val="visible"/>
                                      </p:to>
                                    </p:set>
                                    <p:anim calcmode="lin" valueType="num">
                                      <p:cBhvr additive="base">
                                        <p:cTn id="100" dur="500" fill="hold"/>
                                        <p:tgtEl>
                                          <p:spTgt spid="31"/>
                                        </p:tgtEl>
                                        <p:attrNameLst>
                                          <p:attrName>ppt_x</p:attrName>
                                        </p:attrNameLst>
                                      </p:cBhvr>
                                      <p:tavLst>
                                        <p:tav tm="0">
                                          <p:val>
                                            <p:strVal val="#ppt_x"/>
                                          </p:val>
                                        </p:tav>
                                        <p:tav tm="100000">
                                          <p:val>
                                            <p:strVal val="#ppt_x"/>
                                          </p:val>
                                        </p:tav>
                                      </p:tavLst>
                                    </p:anim>
                                    <p:anim calcmode="lin" valueType="num">
                                      <p:cBhvr additive="base">
                                        <p:cTn id="101"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p:bldP spid="17" grpId="0"/>
      <p:bldP spid="37" grpId="0" animBg="1"/>
      <p:bldP spid="39" grpId="0" animBg="1"/>
      <p:bldP spid="41" grpId="0" animBg="1"/>
      <p:bldP spid="3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0" y="0"/>
            <a:ext cx="12192000" cy="624114"/>
          </a:xfrm>
          <a:prstGeom prst="rect">
            <a:avLst/>
          </a:prstGeom>
          <a:solidFill>
            <a:srgbClr val="3C5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TextBox 3"/>
          <p:cNvSpPr txBox="1"/>
          <p:nvPr/>
        </p:nvSpPr>
        <p:spPr>
          <a:xfrm>
            <a:off x="370112" y="39339"/>
            <a:ext cx="11321144" cy="584775"/>
          </a:xfrm>
          <a:prstGeom prst="rect">
            <a:avLst/>
          </a:prstGeom>
          <a:noFill/>
        </p:spPr>
        <p:txBody>
          <a:bodyPr wrap="square" rtlCol="0">
            <a:spAutoFit/>
          </a:bodyPr>
          <a:lstStyle/>
          <a:p>
            <a:r>
              <a:rPr lang="uk-UA" sz="3200" b="1" dirty="0">
                <a:solidFill>
                  <a:schemeClr val="bg1"/>
                </a:solidFill>
                <a:latin typeface="Tahoma" panose="020B0604030504040204" pitchFamily="34" charset="0"/>
                <a:ea typeface="Tahoma" panose="020B0604030504040204" pitchFamily="34" charset="0"/>
                <a:cs typeface="Tahoma" panose="020B0604030504040204" pitchFamily="34" charset="0"/>
              </a:rPr>
              <a:t>Відповідаємо</a:t>
            </a:r>
            <a:endParaRPr lang="ru-RU" sz="3200" b="1"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7" name="Прямоугольник 7"/>
          <p:cNvSpPr/>
          <p:nvPr/>
        </p:nvSpPr>
        <p:spPr>
          <a:xfrm>
            <a:off x="508000" y="1163013"/>
            <a:ext cx="11338560" cy="523220"/>
          </a:xfrm>
          <a:prstGeom prst="rect">
            <a:avLst/>
          </a:prstGeom>
          <a:solidFill>
            <a:srgbClr val="2B5666"/>
          </a:solidFill>
          <a:ln>
            <a:noFill/>
          </a:ln>
          <a:effectLst/>
        </p:spPr>
        <p:style>
          <a:lnRef idx="3">
            <a:schemeClr val="lt1"/>
          </a:lnRef>
          <a:fillRef idx="1">
            <a:schemeClr val="accent6"/>
          </a:fillRef>
          <a:effectRef idx="1">
            <a:schemeClr val="accent6"/>
          </a:effectRef>
          <a:fontRef idx="minor">
            <a:schemeClr val="lt1"/>
          </a:fontRef>
        </p:style>
        <p:txBody>
          <a:bodyPr wrap="square">
            <a:spAutoFit/>
          </a:bodyPr>
          <a:lstStyle/>
          <a:p>
            <a:pPr algn="ctr"/>
            <a:r>
              <a:rPr lang="uk-UA" sz="2800" b="1" dirty="0">
                <a:latin typeface="Tahoma" panose="020B0604030504040204" pitchFamily="34" charset="0"/>
                <a:ea typeface="Tahoma" panose="020B0604030504040204" pitchFamily="34" charset="0"/>
                <a:cs typeface="Tahoma" panose="020B0604030504040204" pitchFamily="34" charset="0"/>
              </a:rPr>
              <a:t>Що ми називаємо варіаційним рядом?</a:t>
            </a:r>
          </a:p>
        </p:txBody>
      </p:sp>
      <p:sp>
        <p:nvSpPr>
          <p:cNvPr id="35" name="Прямоугольник 7"/>
          <p:cNvSpPr/>
          <p:nvPr/>
        </p:nvSpPr>
        <p:spPr>
          <a:xfrm>
            <a:off x="508000" y="2072363"/>
            <a:ext cx="11338560" cy="523220"/>
          </a:xfrm>
          <a:prstGeom prst="rect">
            <a:avLst/>
          </a:prstGeom>
          <a:solidFill>
            <a:srgbClr val="B1510F"/>
          </a:solidFill>
          <a:ln>
            <a:noFill/>
          </a:ln>
          <a:effectLst/>
        </p:spPr>
        <p:style>
          <a:lnRef idx="3">
            <a:schemeClr val="lt1"/>
          </a:lnRef>
          <a:fillRef idx="1">
            <a:schemeClr val="accent6"/>
          </a:fillRef>
          <a:effectRef idx="1">
            <a:schemeClr val="accent6"/>
          </a:effectRef>
          <a:fontRef idx="minor">
            <a:schemeClr val="lt1"/>
          </a:fontRef>
        </p:style>
        <p:txBody>
          <a:bodyPr wrap="square">
            <a:spAutoFit/>
          </a:bodyPr>
          <a:lstStyle/>
          <a:p>
            <a:pPr algn="ctr"/>
            <a:r>
              <a:rPr lang="uk-UA" sz="2800" b="1" dirty="0">
                <a:latin typeface="Tahoma" panose="020B0604030504040204" pitchFamily="34" charset="0"/>
                <a:ea typeface="Tahoma" panose="020B0604030504040204" pitchFamily="34" charset="0"/>
                <a:cs typeface="Tahoma" panose="020B0604030504040204" pitchFamily="34" charset="0"/>
              </a:rPr>
              <a:t>Що ми називаємо об’ємом вибірки?</a:t>
            </a:r>
          </a:p>
        </p:txBody>
      </p:sp>
      <p:sp>
        <p:nvSpPr>
          <p:cNvPr id="54" name="Прямоугольник 7"/>
          <p:cNvSpPr/>
          <p:nvPr/>
        </p:nvSpPr>
        <p:spPr>
          <a:xfrm>
            <a:off x="508000" y="4800413"/>
            <a:ext cx="11338560" cy="523220"/>
          </a:xfrm>
          <a:prstGeom prst="rect">
            <a:avLst/>
          </a:prstGeom>
          <a:solidFill>
            <a:srgbClr val="604426"/>
          </a:solidFill>
          <a:ln>
            <a:noFill/>
          </a:ln>
          <a:effectLst/>
        </p:spPr>
        <p:style>
          <a:lnRef idx="3">
            <a:schemeClr val="lt1"/>
          </a:lnRef>
          <a:fillRef idx="1">
            <a:schemeClr val="accent6"/>
          </a:fillRef>
          <a:effectRef idx="1">
            <a:schemeClr val="accent6"/>
          </a:effectRef>
          <a:fontRef idx="minor">
            <a:schemeClr val="lt1"/>
          </a:fontRef>
        </p:style>
        <p:txBody>
          <a:bodyPr wrap="square">
            <a:spAutoFit/>
          </a:bodyPr>
          <a:lstStyle/>
          <a:p>
            <a:pPr algn="ctr"/>
            <a:r>
              <a:rPr lang="uk-UA" sz="2800" b="1" dirty="0">
                <a:latin typeface="Tahoma" panose="020B0604030504040204" pitchFamily="34" charset="0"/>
                <a:ea typeface="Tahoma" panose="020B0604030504040204" pitchFamily="34" charset="0"/>
                <a:cs typeface="Tahoma" panose="020B0604030504040204" pitchFamily="34" charset="0"/>
              </a:rPr>
              <a:t>Що ми називаємо модою вибірки?</a:t>
            </a:r>
          </a:p>
        </p:txBody>
      </p:sp>
      <p:sp>
        <p:nvSpPr>
          <p:cNvPr id="55" name="Прямоугольник 7"/>
          <p:cNvSpPr/>
          <p:nvPr/>
        </p:nvSpPr>
        <p:spPr>
          <a:xfrm>
            <a:off x="508000" y="3891063"/>
            <a:ext cx="11338560" cy="523220"/>
          </a:xfrm>
          <a:prstGeom prst="rect">
            <a:avLst/>
          </a:prstGeom>
          <a:solidFill>
            <a:srgbClr val="2867A0"/>
          </a:solidFill>
          <a:ln>
            <a:noFill/>
          </a:ln>
          <a:effectLst/>
        </p:spPr>
        <p:style>
          <a:lnRef idx="3">
            <a:schemeClr val="lt1"/>
          </a:lnRef>
          <a:fillRef idx="1">
            <a:schemeClr val="accent6"/>
          </a:fillRef>
          <a:effectRef idx="1">
            <a:schemeClr val="accent6"/>
          </a:effectRef>
          <a:fontRef idx="minor">
            <a:schemeClr val="lt1"/>
          </a:fontRef>
        </p:style>
        <p:txBody>
          <a:bodyPr wrap="square">
            <a:spAutoFit/>
          </a:bodyPr>
          <a:lstStyle/>
          <a:p>
            <a:pPr algn="ctr"/>
            <a:r>
              <a:rPr lang="uk-UA" sz="2800" b="1" dirty="0">
                <a:latin typeface="Tahoma" panose="020B0604030504040204" pitchFamily="34" charset="0"/>
                <a:ea typeface="Tahoma" panose="020B0604030504040204" pitchFamily="34" charset="0"/>
                <a:cs typeface="Tahoma" panose="020B0604030504040204" pitchFamily="34" charset="0"/>
              </a:rPr>
              <a:t>Що ми називаємо медіаною вибірки?</a:t>
            </a:r>
          </a:p>
        </p:txBody>
      </p:sp>
      <p:sp>
        <p:nvSpPr>
          <p:cNvPr id="57" name="Прямоугольник 7"/>
          <p:cNvSpPr/>
          <p:nvPr/>
        </p:nvSpPr>
        <p:spPr>
          <a:xfrm>
            <a:off x="508000" y="2981713"/>
            <a:ext cx="11338560" cy="523220"/>
          </a:xfrm>
          <a:prstGeom prst="rect">
            <a:avLst/>
          </a:prstGeom>
          <a:solidFill>
            <a:srgbClr val="455B6F"/>
          </a:solidFill>
          <a:ln>
            <a:noFill/>
          </a:ln>
          <a:effectLst/>
        </p:spPr>
        <p:style>
          <a:lnRef idx="3">
            <a:schemeClr val="lt1"/>
          </a:lnRef>
          <a:fillRef idx="1">
            <a:schemeClr val="accent6"/>
          </a:fillRef>
          <a:effectRef idx="1">
            <a:schemeClr val="accent6"/>
          </a:effectRef>
          <a:fontRef idx="minor">
            <a:schemeClr val="lt1"/>
          </a:fontRef>
        </p:style>
        <p:txBody>
          <a:bodyPr wrap="square">
            <a:spAutoFit/>
          </a:bodyPr>
          <a:lstStyle/>
          <a:p>
            <a:pPr algn="ctr"/>
            <a:r>
              <a:rPr lang="uk-UA" sz="2800" b="1" dirty="0">
                <a:latin typeface="Tahoma" panose="020B0604030504040204" pitchFamily="34" charset="0"/>
                <a:ea typeface="Tahoma" panose="020B0604030504040204" pitchFamily="34" charset="0"/>
                <a:cs typeface="Tahoma" panose="020B0604030504040204" pitchFamily="34" charset="0"/>
              </a:rPr>
              <a:t>Що ми називаємо середнім значенням вибірки?</a:t>
            </a:r>
          </a:p>
        </p:txBody>
      </p:sp>
      <p:sp>
        <p:nvSpPr>
          <p:cNvPr id="9" name="Прямоугольник 7">
            <a:extLst>
              <a:ext uri="{FF2B5EF4-FFF2-40B4-BE49-F238E27FC236}">
                <a16:creationId xmlns:a16="http://schemas.microsoft.com/office/drawing/2014/main" id="{EAC7B1B3-F679-42A4-A2E8-58249E4EF055}"/>
              </a:ext>
            </a:extLst>
          </p:cNvPr>
          <p:cNvSpPr/>
          <p:nvPr/>
        </p:nvSpPr>
        <p:spPr>
          <a:xfrm>
            <a:off x="508000" y="5709763"/>
            <a:ext cx="11338560" cy="523220"/>
          </a:xfrm>
          <a:prstGeom prst="rect">
            <a:avLst/>
          </a:prstGeom>
          <a:solidFill>
            <a:srgbClr val="696969"/>
          </a:solidFill>
          <a:ln>
            <a:noFill/>
          </a:ln>
          <a:effectLst/>
        </p:spPr>
        <p:style>
          <a:lnRef idx="3">
            <a:schemeClr val="lt1"/>
          </a:lnRef>
          <a:fillRef idx="1">
            <a:schemeClr val="accent6"/>
          </a:fillRef>
          <a:effectRef idx="1">
            <a:schemeClr val="accent6"/>
          </a:effectRef>
          <a:fontRef idx="minor">
            <a:schemeClr val="lt1"/>
          </a:fontRef>
        </p:style>
        <p:txBody>
          <a:bodyPr wrap="square">
            <a:spAutoFit/>
          </a:bodyPr>
          <a:lstStyle/>
          <a:p>
            <a:pPr algn="ctr"/>
            <a:r>
              <a:rPr lang="uk-UA" sz="2800" b="1" dirty="0">
                <a:latin typeface="Tahoma" panose="020B0604030504040204" pitchFamily="34" charset="0"/>
                <a:ea typeface="Tahoma" panose="020B0604030504040204" pitchFamily="34" charset="0"/>
                <a:cs typeface="Tahoma" panose="020B0604030504040204" pitchFamily="34" charset="0"/>
              </a:rPr>
              <a:t>Поясніть, що називають розмахом вибірки?</a:t>
            </a:r>
          </a:p>
        </p:txBody>
      </p:sp>
    </p:spTree>
    <p:extLst>
      <p:ext uri="{BB962C8B-B14F-4D97-AF65-F5344CB8AC3E}">
        <p14:creationId xmlns:p14="http://schemas.microsoft.com/office/powerpoint/2010/main" val="65162514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250"/>
                                        <p:tgtEl>
                                          <p:spTgt spid="4"/>
                                        </p:tgtEl>
                                      </p:cBhvr>
                                    </p:animEffect>
                                  </p:childTnLst>
                                </p:cTn>
                              </p:par>
                            </p:childTnLst>
                          </p:cTn>
                        </p:par>
                        <p:par>
                          <p:cTn id="8" fill="hold">
                            <p:stCondLst>
                              <p:cond delay="25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500"/>
                                        <p:tgtEl>
                                          <p:spTgt spid="3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57"/>
                                        </p:tgtEl>
                                        <p:attrNameLst>
                                          <p:attrName>style.visibility</p:attrName>
                                        </p:attrNameLst>
                                      </p:cBhvr>
                                      <p:to>
                                        <p:strVal val="visible"/>
                                      </p:to>
                                    </p:set>
                                    <p:animEffect transition="in" filter="fade">
                                      <p:cBhvr>
                                        <p:cTn id="21" dur="500"/>
                                        <p:tgtEl>
                                          <p:spTgt spid="5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55"/>
                                        </p:tgtEl>
                                        <p:attrNameLst>
                                          <p:attrName>style.visibility</p:attrName>
                                        </p:attrNameLst>
                                      </p:cBhvr>
                                      <p:to>
                                        <p:strVal val="visible"/>
                                      </p:to>
                                    </p:set>
                                    <p:animEffect transition="in" filter="fade">
                                      <p:cBhvr>
                                        <p:cTn id="26" dur="500"/>
                                        <p:tgtEl>
                                          <p:spTgt spid="5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fade">
                                      <p:cBhvr>
                                        <p:cTn id="31" dur="500"/>
                                        <p:tgtEl>
                                          <p:spTgt spid="54"/>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35" grpId="0" animBg="1"/>
      <p:bldP spid="54" grpId="0" animBg="1"/>
      <p:bldP spid="55" grpId="0" animBg="1"/>
      <p:bldP spid="57" grpId="0" animBg="1"/>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0" y="0"/>
            <a:ext cx="12192000" cy="624114"/>
          </a:xfrm>
          <a:prstGeom prst="rect">
            <a:avLst/>
          </a:prstGeom>
          <a:solidFill>
            <a:srgbClr val="3C5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TextBox 3"/>
          <p:cNvSpPr txBox="1"/>
          <p:nvPr/>
        </p:nvSpPr>
        <p:spPr>
          <a:xfrm>
            <a:off x="370112" y="39339"/>
            <a:ext cx="11321144" cy="584775"/>
          </a:xfrm>
          <a:prstGeom prst="rect">
            <a:avLst/>
          </a:prstGeom>
          <a:noFill/>
        </p:spPr>
        <p:txBody>
          <a:bodyPr wrap="square" rtlCol="0">
            <a:spAutoFit/>
          </a:bodyPr>
          <a:lstStyle/>
          <a:p>
            <a:r>
              <a:rPr lang="uk-UA" sz="3200" b="1" dirty="0">
                <a:solidFill>
                  <a:schemeClr val="bg1"/>
                </a:solidFill>
                <a:latin typeface="Tahoma" panose="020B0604030504040204" pitchFamily="34" charset="0"/>
                <a:ea typeface="Tahoma" panose="020B0604030504040204" pitchFamily="34" charset="0"/>
                <a:cs typeface="Tahoma" panose="020B0604030504040204" pitchFamily="34" charset="0"/>
              </a:rPr>
              <a:t>Відповідаємо</a:t>
            </a:r>
            <a:endParaRPr lang="ru-RU" sz="3200" b="1"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7" name="Прямоугольник 7"/>
          <p:cNvSpPr/>
          <p:nvPr/>
        </p:nvSpPr>
        <p:spPr>
          <a:xfrm>
            <a:off x="508000" y="849438"/>
            <a:ext cx="11338560" cy="954107"/>
          </a:xfrm>
          <a:prstGeom prst="rect">
            <a:avLst/>
          </a:prstGeom>
          <a:solidFill>
            <a:srgbClr val="2B5666"/>
          </a:solidFill>
          <a:ln>
            <a:noFill/>
          </a:ln>
          <a:effectLst/>
        </p:spPr>
        <p:style>
          <a:lnRef idx="3">
            <a:schemeClr val="lt1"/>
          </a:lnRef>
          <a:fillRef idx="1">
            <a:schemeClr val="accent6"/>
          </a:fillRef>
          <a:effectRef idx="1">
            <a:schemeClr val="accent6"/>
          </a:effectRef>
          <a:fontRef idx="minor">
            <a:schemeClr val="lt1"/>
          </a:fontRef>
        </p:style>
        <p:txBody>
          <a:bodyPr wrap="square">
            <a:spAutoFit/>
          </a:bodyPr>
          <a:lstStyle/>
          <a:p>
            <a:pPr algn="ctr"/>
            <a:r>
              <a:rPr lang="uk-UA" sz="2800" b="1" dirty="0">
                <a:latin typeface="Tahoma" panose="020B0604030504040204" pitchFamily="34" charset="0"/>
                <a:ea typeface="Tahoma" panose="020B0604030504040204" pitchFamily="34" charset="0"/>
                <a:cs typeface="Tahoma" panose="020B0604030504040204" pitchFamily="34" charset="0"/>
              </a:rPr>
              <a:t>Поясніть, що таке перестановки. Наведіть приклади перестановок</a:t>
            </a:r>
          </a:p>
        </p:txBody>
      </p:sp>
      <mc:AlternateContent xmlns:mc="http://schemas.openxmlformats.org/markup-compatibility/2006" xmlns:a14="http://schemas.microsoft.com/office/drawing/2010/main">
        <mc:Choice Requires="a14">
          <p:sp>
            <p:nvSpPr>
              <p:cNvPr id="35" name="Прямоугольник 7"/>
              <p:cNvSpPr/>
              <p:nvPr/>
            </p:nvSpPr>
            <p:spPr>
              <a:xfrm>
                <a:off x="508000" y="2072214"/>
                <a:ext cx="11338560" cy="954107"/>
              </a:xfrm>
              <a:prstGeom prst="rect">
                <a:avLst/>
              </a:prstGeom>
              <a:solidFill>
                <a:srgbClr val="B1510F"/>
              </a:solidFill>
              <a:ln>
                <a:noFill/>
              </a:ln>
              <a:effectLst/>
            </p:spPr>
            <p:style>
              <a:lnRef idx="3">
                <a:schemeClr val="lt1"/>
              </a:lnRef>
              <a:fillRef idx="1">
                <a:schemeClr val="accent6"/>
              </a:fillRef>
              <a:effectRef idx="1">
                <a:schemeClr val="accent6"/>
              </a:effectRef>
              <a:fontRef idx="minor">
                <a:schemeClr val="lt1"/>
              </a:fontRef>
            </p:style>
            <p:txBody>
              <a:bodyPr wrap="square">
                <a:spAutoFit/>
              </a:bodyPr>
              <a:lstStyle/>
              <a:p>
                <a:pPr algn="ctr"/>
                <a:r>
                  <a:rPr lang="uk-UA" sz="2800" b="1" dirty="0">
                    <a:latin typeface="Tahoma" panose="020B0604030504040204" pitchFamily="34" charset="0"/>
                    <a:ea typeface="Tahoma" panose="020B0604030504040204" pitchFamily="34" charset="0"/>
                    <a:cs typeface="Tahoma" panose="020B0604030504040204" pitchFamily="34" charset="0"/>
                  </a:rPr>
                  <a:t>За якою формулою можна обчислити кількість перестановок із </a:t>
                </a:r>
                <a14:m>
                  <m:oMath xmlns:m="http://schemas.openxmlformats.org/officeDocument/2006/math">
                    <m:r>
                      <a:rPr lang="en-US" sz="2800" b="1" i="1" smtClean="0">
                        <a:latin typeface="Cambria Math" panose="02040503050406030204" pitchFamily="18" charset="0"/>
                        <a:ea typeface="Tahoma" panose="020B0604030504040204" pitchFamily="34" charset="0"/>
                        <a:cs typeface="Tahoma" panose="020B0604030504040204" pitchFamily="34" charset="0"/>
                      </a:rPr>
                      <m:t>𝒏</m:t>
                    </m:r>
                  </m:oMath>
                </a14:m>
                <a:r>
                  <a:rPr lang="uk-UA" sz="2800" b="1" dirty="0">
                    <a:latin typeface="Tahoma" panose="020B0604030504040204" pitchFamily="34" charset="0"/>
                    <a:ea typeface="Tahoma" panose="020B0604030504040204" pitchFamily="34" charset="0"/>
                    <a:cs typeface="Tahoma" panose="020B0604030504040204" pitchFamily="34" charset="0"/>
                  </a:rPr>
                  <a:t> елементів?</a:t>
                </a:r>
              </a:p>
            </p:txBody>
          </p:sp>
        </mc:Choice>
        <mc:Fallback xmlns="">
          <p:sp>
            <p:nvSpPr>
              <p:cNvPr id="35" name="Прямоугольник 7"/>
              <p:cNvSpPr>
                <a:spLocks noRot="1" noChangeAspect="1" noMove="1" noResize="1" noEditPoints="1" noAdjustHandles="1" noChangeArrowheads="1" noChangeShapeType="1" noTextEdit="1"/>
              </p:cNvSpPr>
              <p:nvPr/>
            </p:nvSpPr>
            <p:spPr>
              <a:xfrm>
                <a:off x="508000" y="2072214"/>
                <a:ext cx="11338560" cy="954107"/>
              </a:xfrm>
              <a:prstGeom prst="rect">
                <a:avLst/>
              </a:prstGeom>
              <a:blipFill>
                <a:blip r:embed="rId3"/>
                <a:stretch>
                  <a:fillRect t="-7051" b="-16667"/>
                </a:stretch>
              </a:blipFill>
              <a:ln>
                <a:noFill/>
              </a:ln>
              <a:effectLst/>
            </p:spPr>
            <p:txBody>
              <a:bodyPr/>
              <a:lstStyle/>
              <a:p>
                <a:r>
                  <a:rPr lang="uk-UA">
                    <a:noFill/>
                  </a:rPr>
                  <a:t> </a:t>
                </a:r>
              </a:p>
            </p:txBody>
          </p:sp>
        </mc:Fallback>
      </mc:AlternateContent>
      <mc:AlternateContent xmlns:mc="http://schemas.openxmlformats.org/markup-compatibility/2006" xmlns:a14="http://schemas.microsoft.com/office/drawing/2010/main">
        <mc:Choice Requires="a14">
          <p:sp>
            <p:nvSpPr>
              <p:cNvPr id="54" name="Прямоугольник 7"/>
              <p:cNvSpPr/>
              <p:nvPr/>
            </p:nvSpPr>
            <p:spPr>
              <a:xfrm>
                <a:off x="508000" y="4086879"/>
                <a:ext cx="11338560" cy="954107"/>
              </a:xfrm>
              <a:prstGeom prst="rect">
                <a:avLst/>
              </a:prstGeom>
              <a:solidFill>
                <a:srgbClr val="604426"/>
              </a:solidFill>
              <a:ln>
                <a:noFill/>
              </a:ln>
              <a:effectLst/>
            </p:spPr>
            <p:style>
              <a:lnRef idx="3">
                <a:schemeClr val="lt1"/>
              </a:lnRef>
              <a:fillRef idx="1">
                <a:schemeClr val="accent6"/>
              </a:fillRef>
              <a:effectRef idx="1">
                <a:schemeClr val="accent6"/>
              </a:effectRef>
              <a:fontRef idx="minor">
                <a:schemeClr val="lt1"/>
              </a:fontRef>
            </p:style>
            <p:txBody>
              <a:bodyPr wrap="square">
                <a:spAutoFit/>
              </a:bodyPr>
              <a:lstStyle/>
              <a:p>
                <a:pPr algn="ctr"/>
                <a:r>
                  <a:rPr lang="uk-UA" sz="2800" b="1" dirty="0">
                    <a:latin typeface="Tahoma" panose="020B0604030504040204" pitchFamily="34" charset="0"/>
                    <a:ea typeface="Tahoma" panose="020B0604030504040204" pitchFamily="34" charset="0"/>
                    <a:cs typeface="Tahoma" panose="020B0604030504040204" pitchFamily="34" charset="0"/>
                  </a:rPr>
                  <a:t>За якою формулою можна обчислити кількість розміщень із </a:t>
                </a:r>
                <a14:m>
                  <m:oMath xmlns:m="http://schemas.openxmlformats.org/officeDocument/2006/math">
                    <m:r>
                      <a:rPr lang="en-US" sz="2800" b="1" i="1" smtClean="0">
                        <a:latin typeface="Cambria Math" panose="02040503050406030204" pitchFamily="18" charset="0"/>
                        <a:ea typeface="Tahoma" panose="020B0604030504040204" pitchFamily="34" charset="0"/>
                        <a:cs typeface="Tahoma" panose="020B0604030504040204" pitchFamily="34" charset="0"/>
                      </a:rPr>
                      <m:t>𝒏</m:t>
                    </m:r>
                  </m:oMath>
                </a14:m>
                <a:r>
                  <a:rPr lang="uk-UA" sz="2800" b="1" dirty="0">
                    <a:latin typeface="Tahoma" panose="020B0604030504040204" pitchFamily="34" charset="0"/>
                    <a:ea typeface="Tahoma" panose="020B0604030504040204" pitchFamily="34" charset="0"/>
                    <a:cs typeface="Tahoma" panose="020B0604030504040204" pitchFamily="34" charset="0"/>
                  </a:rPr>
                  <a:t> елементів по </a:t>
                </a:r>
                <a14:m>
                  <m:oMath xmlns:m="http://schemas.openxmlformats.org/officeDocument/2006/math">
                    <m:r>
                      <a:rPr lang="en-US" sz="2800" b="1" i="1" smtClean="0">
                        <a:latin typeface="Cambria Math" panose="02040503050406030204" pitchFamily="18" charset="0"/>
                        <a:ea typeface="Tahoma" panose="020B0604030504040204" pitchFamily="34" charset="0"/>
                        <a:cs typeface="Tahoma" panose="020B0604030504040204" pitchFamily="34" charset="0"/>
                      </a:rPr>
                      <m:t>𝒌</m:t>
                    </m:r>
                  </m:oMath>
                </a14:m>
                <a:r>
                  <a:rPr lang="uk-UA" sz="2800" b="1" dirty="0">
                    <a:latin typeface="Tahoma" panose="020B0604030504040204" pitchFamily="34" charset="0"/>
                    <a:ea typeface="Tahoma" panose="020B0604030504040204" pitchFamily="34" charset="0"/>
                    <a:cs typeface="Tahoma" panose="020B0604030504040204" pitchFamily="34" charset="0"/>
                  </a:rPr>
                  <a:t> елементів?</a:t>
                </a:r>
              </a:p>
            </p:txBody>
          </p:sp>
        </mc:Choice>
        <mc:Fallback xmlns="">
          <p:sp>
            <p:nvSpPr>
              <p:cNvPr id="54" name="Прямоугольник 7"/>
              <p:cNvSpPr>
                <a:spLocks noRot="1" noChangeAspect="1" noMove="1" noResize="1" noEditPoints="1" noAdjustHandles="1" noChangeArrowheads="1" noChangeShapeType="1" noTextEdit="1"/>
              </p:cNvSpPr>
              <p:nvPr/>
            </p:nvSpPr>
            <p:spPr>
              <a:xfrm>
                <a:off x="508000" y="4086879"/>
                <a:ext cx="11338560" cy="954107"/>
              </a:xfrm>
              <a:prstGeom prst="rect">
                <a:avLst/>
              </a:prstGeom>
              <a:blipFill>
                <a:blip r:embed="rId4"/>
                <a:stretch>
                  <a:fillRect t="-6369" r="-1022" b="-15924"/>
                </a:stretch>
              </a:blipFill>
              <a:ln>
                <a:noFill/>
              </a:ln>
              <a:effectLst/>
            </p:spPr>
            <p:txBody>
              <a:bodyPr/>
              <a:lstStyle/>
              <a:p>
                <a:r>
                  <a:rPr lang="uk-UA">
                    <a:noFill/>
                  </a:rPr>
                  <a:t> </a:t>
                </a:r>
              </a:p>
            </p:txBody>
          </p:sp>
        </mc:Fallback>
      </mc:AlternateContent>
      <mc:AlternateContent xmlns:mc="http://schemas.openxmlformats.org/markup-compatibility/2006" xmlns:a14="http://schemas.microsoft.com/office/drawing/2010/main">
        <mc:Choice Requires="a14">
          <p:sp>
            <p:nvSpPr>
              <p:cNvPr id="55" name="Прямоугольник 7"/>
              <p:cNvSpPr/>
              <p:nvPr/>
            </p:nvSpPr>
            <p:spPr>
              <a:xfrm>
                <a:off x="508000" y="5309655"/>
                <a:ext cx="11338560" cy="954107"/>
              </a:xfrm>
              <a:prstGeom prst="rect">
                <a:avLst/>
              </a:prstGeom>
              <a:solidFill>
                <a:srgbClr val="2867A0"/>
              </a:solidFill>
              <a:ln>
                <a:noFill/>
              </a:ln>
              <a:effectLst/>
            </p:spPr>
            <p:style>
              <a:lnRef idx="3">
                <a:schemeClr val="lt1"/>
              </a:lnRef>
              <a:fillRef idx="1">
                <a:schemeClr val="accent6"/>
              </a:fillRef>
              <a:effectRef idx="1">
                <a:schemeClr val="accent6"/>
              </a:effectRef>
              <a:fontRef idx="minor">
                <a:schemeClr val="lt1"/>
              </a:fontRef>
            </p:style>
            <p:txBody>
              <a:bodyPr wrap="square">
                <a:spAutoFit/>
              </a:bodyPr>
              <a:lstStyle/>
              <a:p>
                <a:pPr algn="ctr"/>
                <a:r>
                  <a:rPr lang="uk-UA" sz="2800" b="1" dirty="0">
                    <a:latin typeface="Tahoma" panose="020B0604030504040204" pitchFamily="34" charset="0"/>
                    <a:ea typeface="Tahoma" panose="020B0604030504040204" pitchFamily="34" charset="0"/>
                    <a:cs typeface="Tahoma" panose="020B0604030504040204" pitchFamily="34" charset="0"/>
                  </a:rPr>
                  <a:t>За якою формулою можна обчислити кількість комбінацій із </a:t>
                </a:r>
                <a14:m>
                  <m:oMath xmlns:m="http://schemas.openxmlformats.org/officeDocument/2006/math">
                    <m:r>
                      <a:rPr lang="en-US" sz="2800" b="1" i="1">
                        <a:latin typeface="Cambria Math" panose="02040503050406030204" pitchFamily="18" charset="0"/>
                        <a:ea typeface="Tahoma" panose="020B0604030504040204" pitchFamily="34" charset="0"/>
                        <a:cs typeface="Tahoma" panose="020B0604030504040204" pitchFamily="34" charset="0"/>
                      </a:rPr>
                      <m:t>𝒏</m:t>
                    </m:r>
                  </m:oMath>
                </a14:m>
                <a:r>
                  <a:rPr lang="uk-UA" sz="2800" b="1" dirty="0">
                    <a:latin typeface="Tahoma" panose="020B0604030504040204" pitchFamily="34" charset="0"/>
                    <a:ea typeface="Tahoma" panose="020B0604030504040204" pitchFamily="34" charset="0"/>
                    <a:cs typeface="Tahoma" panose="020B0604030504040204" pitchFamily="34" charset="0"/>
                  </a:rPr>
                  <a:t> елементів по </a:t>
                </a:r>
                <a14:m>
                  <m:oMath xmlns:m="http://schemas.openxmlformats.org/officeDocument/2006/math">
                    <m:r>
                      <a:rPr lang="en-US" sz="2800" b="1" i="1">
                        <a:latin typeface="Cambria Math" panose="02040503050406030204" pitchFamily="18" charset="0"/>
                        <a:ea typeface="Tahoma" panose="020B0604030504040204" pitchFamily="34" charset="0"/>
                        <a:cs typeface="Tahoma" panose="020B0604030504040204" pitchFamily="34" charset="0"/>
                      </a:rPr>
                      <m:t>𝒌</m:t>
                    </m:r>
                  </m:oMath>
                </a14:m>
                <a:r>
                  <a:rPr lang="uk-UA" sz="2800" b="1" dirty="0">
                    <a:latin typeface="Tahoma" panose="020B0604030504040204" pitchFamily="34" charset="0"/>
                    <a:ea typeface="Tahoma" panose="020B0604030504040204" pitchFamily="34" charset="0"/>
                    <a:cs typeface="Tahoma" panose="020B0604030504040204" pitchFamily="34" charset="0"/>
                  </a:rPr>
                  <a:t> елементів?</a:t>
                </a:r>
              </a:p>
            </p:txBody>
          </p:sp>
        </mc:Choice>
        <mc:Fallback xmlns="">
          <p:sp>
            <p:nvSpPr>
              <p:cNvPr id="55" name="Прямоугольник 7"/>
              <p:cNvSpPr>
                <a:spLocks noRot="1" noChangeAspect="1" noMove="1" noResize="1" noEditPoints="1" noAdjustHandles="1" noChangeArrowheads="1" noChangeShapeType="1" noTextEdit="1"/>
              </p:cNvSpPr>
              <p:nvPr/>
            </p:nvSpPr>
            <p:spPr>
              <a:xfrm>
                <a:off x="508000" y="5309655"/>
                <a:ext cx="11338560" cy="954107"/>
              </a:xfrm>
              <a:prstGeom prst="rect">
                <a:avLst/>
              </a:prstGeom>
              <a:blipFill>
                <a:blip r:embed="rId5"/>
                <a:stretch>
                  <a:fillRect l="-269" t="-6369" r="-1290" b="-15924"/>
                </a:stretch>
              </a:blipFill>
              <a:ln>
                <a:noFill/>
              </a:ln>
              <a:effectLst/>
            </p:spPr>
            <p:txBody>
              <a:bodyPr/>
              <a:lstStyle/>
              <a:p>
                <a:r>
                  <a:rPr lang="uk-UA">
                    <a:noFill/>
                  </a:rPr>
                  <a:t> </a:t>
                </a:r>
              </a:p>
            </p:txBody>
          </p:sp>
        </mc:Fallback>
      </mc:AlternateContent>
      <p:sp>
        <p:nvSpPr>
          <p:cNvPr id="57" name="Прямоугольник 7"/>
          <p:cNvSpPr/>
          <p:nvPr/>
        </p:nvSpPr>
        <p:spPr>
          <a:xfrm>
            <a:off x="508000" y="3294990"/>
            <a:ext cx="11338560" cy="523220"/>
          </a:xfrm>
          <a:prstGeom prst="rect">
            <a:avLst/>
          </a:prstGeom>
          <a:solidFill>
            <a:srgbClr val="455B6F"/>
          </a:solidFill>
          <a:ln>
            <a:noFill/>
          </a:ln>
          <a:effectLst/>
        </p:spPr>
        <p:style>
          <a:lnRef idx="3">
            <a:schemeClr val="lt1"/>
          </a:lnRef>
          <a:fillRef idx="1">
            <a:schemeClr val="accent6"/>
          </a:fillRef>
          <a:effectRef idx="1">
            <a:schemeClr val="accent6"/>
          </a:effectRef>
          <a:fontRef idx="minor">
            <a:schemeClr val="lt1"/>
          </a:fontRef>
        </p:style>
        <p:txBody>
          <a:bodyPr wrap="square">
            <a:spAutoFit/>
          </a:bodyPr>
          <a:lstStyle/>
          <a:p>
            <a:pPr algn="ctr"/>
            <a:r>
              <a:rPr lang="uk-UA" sz="2800" b="1" dirty="0">
                <a:latin typeface="Tahoma" panose="020B0604030504040204" pitchFamily="34" charset="0"/>
                <a:ea typeface="Tahoma" panose="020B0604030504040204" pitchFamily="34" charset="0"/>
                <a:cs typeface="Tahoma" panose="020B0604030504040204" pitchFamily="34" charset="0"/>
              </a:rPr>
              <a:t>Поясніть, чим відрізняються розміщення від комбінацій?</a:t>
            </a:r>
          </a:p>
        </p:txBody>
      </p:sp>
    </p:spTree>
    <p:extLst>
      <p:ext uri="{BB962C8B-B14F-4D97-AF65-F5344CB8AC3E}">
        <p14:creationId xmlns:p14="http://schemas.microsoft.com/office/powerpoint/2010/main" val="38396060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250"/>
                                        <p:tgtEl>
                                          <p:spTgt spid="4"/>
                                        </p:tgtEl>
                                      </p:cBhvr>
                                    </p:animEffect>
                                  </p:childTnLst>
                                </p:cTn>
                              </p:par>
                            </p:childTnLst>
                          </p:cTn>
                        </p:par>
                        <p:par>
                          <p:cTn id="8" fill="hold">
                            <p:stCondLst>
                              <p:cond delay="25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500"/>
                                        <p:tgtEl>
                                          <p:spTgt spid="3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57"/>
                                        </p:tgtEl>
                                        <p:attrNameLst>
                                          <p:attrName>style.visibility</p:attrName>
                                        </p:attrNameLst>
                                      </p:cBhvr>
                                      <p:to>
                                        <p:strVal val="visible"/>
                                      </p:to>
                                    </p:set>
                                    <p:animEffect transition="in" filter="fade">
                                      <p:cBhvr>
                                        <p:cTn id="21" dur="500"/>
                                        <p:tgtEl>
                                          <p:spTgt spid="5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54"/>
                                        </p:tgtEl>
                                        <p:attrNameLst>
                                          <p:attrName>style.visibility</p:attrName>
                                        </p:attrNameLst>
                                      </p:cBhvr>
                                      <p:to>
                                        <p:strVal val="visible"/>
                                      </p:to>
                                    </p:set>
                                    <p:animEffect transition="in" filter="fade">
                                      <p:cBhvr>
                                        <p:cTn id="26" dur="500"/>
                                        <p:tgtEl>
                                          <p:spTgt spid="5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35" grpId="0" animBg="1"/>
      <p:bldP spid="54" grpId="0" animBg="1"/>
      <p:bldP spid="55" grpId="0" animBg="1"/>
      <p:bldP spid="5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0" y="0"/>
            <a:ext cx="12192000" cy="624114"/>
          </a:xfrm>
          <a:prstGeom prst="rect">
            <a:avLst/>
          </a:prstGeom>
          <a:solidFill>
            <a:srgbClr val="3C5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TextBox 3"/>
          <p:cNvSpPr txBox="1"/>
          <p:nvPr/>
        </p:nvSpPr>
        <p:spPr>
          <a:xfrm>
            <a:off x="370112" y="39339"/>
            <a:ext cx="11321144" cy="584775"/>
          </a:xfrm>
          <a:prstGeom prst="rect">
            <a:avLst/>
          </a:prstGeom>
          <a:noFill/>
        </p:spPr>
        <p:txBody>
          <a:bodyPr wrap="square" rtlCol="0">
            <a:spAutoFit/>
          </a:bodyPr>
          <a:lstStyle/>
          <a:p>
            <a:r>
              <a:rPr lang="uk-UA" sz="3200" b="1" dirty="0">
                <a:solidFill>
                  <a:schemeClr val="bg1"/>
                </a:solidFill>
                <a:latin typeface="Tahoma" panose="020B0604030504040204" pitchFamily="34" charset="0"/>
                <a:ea typeface="Tahoma" panose="020B0604030504040204" pitchFamily="34" charset="0"/>
                <a:cs typeface="Tahoma" panose="020B0604030504040204" pitchFamily="34" charset="0"/>
              </a:rPr>
              <a:t>Розв’язуємо гуртом</a:t>
            </a:r>
            <a:endParaRPr lang="ru-RU" sz="3200" b="1"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pic>
        <p:nvPicPr>
          <p:cNvPr id="36" name="Рисунок 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663453"/>
            <a:ext cx="965227" cy="886531"/>
          </a:xfrm>
          <a:prstGeom prst="rect">
            <a:avLst/>
          </a:prstGeom>
        </p:spPr>
      </p:pic>
      <p:sp>
        <p:nvSpPr>
          <p:cNvPr id="37" name="TextBox 36"/>
          <p:cNvSpPr txBox="1"/>
          <p:nvPr/>
        </p:nvSpPr>
        <p:spPr>
          <a:xfrm>
            <a:off x="700924" y="752775"/>
            <a:ext cx="944996" cy="769441"/>
          </a:xfrm>
          <a:prstGeom prst="rect">
            <a:avLst/>
          </a:prstGeom>
          <a:noFill/>
        </p:spPr>
        <p:txBody>
          <a:bodyPr wrap="square" rtlCol="0">
            <a:spAutoFit/>
          </a:bodyPr>
          <a:lstStyle/>
          <a:p>
            <a:pPr algn="ctr"/>
            <a:r>
              <a:rPr lang="uk-UA" sz="4400" b="1" kern="1200" dirty="0">
                <a:solidFill>
                  <a:srgbClr val="79562F"/>
                </a:solidFill>
                <a:latin typeface="Tahoma" panose="020B0604030504040204" pitchFamily="34" charset="0"/>
                <a:ea typeface="Tahoma" panose="020B0604030504040204" pitchFamily="34" charset="0"/>
                <a:cs typeface="Tahoma" panose="020B0604030504040204" pitchFamily="34" charset="0"/>
              </a:rPr>
              <a:t>1</a:t>
            </a:r>
            <a:endParaRPr lang="uk-UA" sz="4000" b="1" kern="1200" dirty="0">
              <a:solidFill>
                <a:srgbClr val="79562F"/>
              </a:solidFill>
              <a:latin typeface="Tahoma" panose="020B0604030504040204" pitchFamily="34" charset="0"/>
              <a:ea typeface="Tahoma" panose="020B0604030504040204" pitchFamily="34" charset="0"/>
              <a:cs typeface="Tahoma" panose="020B0604030504040204" pitchFamily="34" charset="0"/>
            </a:endParaRPr>
          </a:p>
        </p:txBody>
      </p:sp>
      <p:pic>
        <p:nvPicPr>
          <p:cNvPr id="30" name="Рисунок 29">
            <a:extLst>
              <a:ext uri="{FF2B5EF4-FFF2-40B4-BE49-F238E27FC236}">
                <a16:creationId xmlns:a16="http://schemas.microsoft.com/office/drawing/2014/main" id="{4D5A204F-EAA0-4CE5-B781-4915B1230EF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122586"/>
            <a:ext cx="5901104" cy="4071961"/>
          </a:xfrm>
          <a:prstGeom prst="rect">
            <a:avLst/>
          </a:prstGeom>
        </p:spPr>
      </p:pic>
      <p:sp>
        <p:nvSpPr>
          <p:cNvPr id="7" name="Прямоугольник 7"/>
          <p:cNvSpPr/>
          <p:nvPr/>
        </p:nvSpPr>
        <p:spPr>
          <a:xfrm>
            <a:off x="6299200" y="2866064"/>
            <a:ext cx="5892800" cy="3108543"/>
          </a:xfrm>
          <a:prstGeom prst="rect">
            <a:avLst/>
          </a:prstGeom>
          <a:solidFill>
            <a:srgbClr val="604426"/>
          </a:solidFill>
          <a:ln>
            <a:noFill/>
          </a:ln>
          <a:effectLst/>
        </p:spPr>
        <p:style>
          <a:lnRef idx="3">
            <a:schemeClr val="lt1"/>
          </a:lnRef>
          <a:fillRef idx="1">
            <a:schemeClr val="accent6"/>
          </a:fillRef>
          <a:effectRef idx="1">
            <a:schemeClr val="accent6"/>
          </a:effectRef>
          <a:fontRef idx="minor">
            <a:schemeClr val="lt1"/>
          </a:fontRef>
        </p:style>
        <p:txBody>
          <a:bodyPr wrap="square">
            <a:spAutoFit/>
          </a:bodyPr>
          <a:lstStyle/>
          <a:p>
            <a:pPr algn="ctr"/>
            <a:r>
              <a:rPr lang="uk-UA" sz="2800" b="1" dirty="0">
                <a:latin typeface="Tahoma" panose="020B0604030504040204" pitchFamily="34" charset="0"/>
                <a:ea typeface="Tahoma" panose="020B0604030504040204" pitchFamily="34" charset="0"/>
                <a:cs typeface="Tahoma" panose="020B0604030504040204" pitchFamily="34" charset="0"/>
              </a:rPr>
              <a:t>Учнів опитали про їх улюблений предмет у школі. Які статистичні показники (розмах, середнє значення, медіана, мода) можна визначити для зібраних даних?</a:t>
            </a:r>
            <a:endParaRPr lang="uk-UA" sz="2800" b="1" dirty="0">
              <a:effectLst/>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32269535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250"/>
                                        <p:tgtEl>
                                          <p:spTgt spid="4"/>
                                        </p:tgtEl>
                                      </p:cBhvr>
                                    </p:animEffect>
                                  </p:childTnLst>
                                </p:cTn>
                              </p:par>
                              <p:par>
                                <p:cTn id="8" presetID="53" presetClass="entr" presetSubtype="16" fill="hold" nodeType="withEffect">
                                  <p:stCondLst>
                                    <p:cond delay="0"/>
                                  </p:stCondLst>
                                  <p:childTnLst>
                                    <p:set>
                                      <p:cBhvr>
                                        <p:cTn id="9" dur="1" fill="hold">
                                          <p:stCondLst>
                                            <p:cond delay="0"/>
                                          </p:stCondLst>
                                        </p:cTn>
                                        <p:tgtEl>
                                          <p:spTgt spid="36"/>
                                        </p:tgtEl>
                                        <p:attrNameLst>
                                          <p:attrName>style.visibility</p:attrName>
                                        </p:attrNameLst>
                                      </p:cBhvr>
                                      <p:to>
                                        <p:strVal val="visible"/>
                                      </p:to>
                                    </p:set>
                                    <p:anim calcmode="lin" valueType="num">
                                      <p:cBhvr>
                                        <p:cTn id="10" dur="500" fill="hold"/>
                                        <p:tgtEl>
                                          <p:spTgt spid="36"/>
                                        </p:tgtEl>
                                        <p:attrNameLst>
                                          <p:attrName>ppt_w</p:attrName>
                                        </p:attrNameLst>
                                      </p:cBhvr>
                                      <p:tavLst>
                                        <p:tav tm="0">
                                          <p:val>
                                            <p:fltVal val="0"/>
                                          </p:val>
                                        </p:tav>
                                        <p:tav tm="100000">
                                          <p:val>
                                            <p:strVal val="#ppt_w"/>
                                          </p:val>
                                        </p:tav>
                                      </p:tavLst>
                                    </p:anim>
                                    <p:anim calcmode="lin" valueType="num">
                                      <p:cBhvr>
                                        <p:cTn id="11" dur="500" fill="hold"/>
                                        <p:tgtEl>
                                          <p:spTgt spid="36"/>
                                        </p:tgtEl>
                                        <p:attrNameLst>
                                          <p:attrName>ppt_h</p:attrName>
                                        </p:attrNameLst>
                                      </p:cBhvr>
                                      <p:tavLst>
                                        <p:tav tm="0">
                                          <p:val>
                                            <p:fltVal val="0"/>
                                          </p:val>
                                        </p:tav>
                                        <p:tav tm="100000">
                                          <p:val>
                                            <p:strVal val="#ppt_h"/>
                                          </p:val>
                                        </p:tav>
                                      </p:tavLst>
                                    </p:anim>
                                    <p:animEffect transition="in" filter="fade">
                                      <p:cBhvr>
                                        <p:cTn id="12" dur="500"/>
                                        <p:tgtEl>
                                          <p:spTgt spid="36"/>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left)">
                                      <p:cBhvr>
                                        <p:cTn id="15" dur="500"/>
                                        <p:tgtEl>
                                          <p:spTgt spid="37"/>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up)">
                                      <p:cBhvr>
                                        <p:cTn id="18" dur="500"/>
                                        <p:tgtEl>
                                          <p:spTgt spid="7"/>
                                        </p:tgtEl>
                                      </p:cBhvr>
                                    </p:animEffect>
                                  </p:childTnLst>
                                </p:cTn>
                              </p:par>
                            </p:childTnLst>
                          </p:cTn>
                        </p:par>
                        <p:par>
                          <p:cTn id="19" fill="hold">
                            <p:stCondLst>
                              <p:cond delay="500"/>
                            </p:stCondLst>
                            <p:childTnLst>
                              <p:par>
                                <p:cTn id="20" presetID="53" presetClass="entr" presetSubtype="16" fill="hold"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ppt_w</p:attrName>
                                        </p:attrNameLst>
                                      </p:cBhvr>
                                      <p:tavLst>
                                        <p:tav tm="0">
                                          <p:val>
                                            <p:fltVal val="0"/>
                                          </p:val>
                                        </p:tav>
                                        <p:tav tm="100000">
                                          <p:val>
                                            <p:strVal val="#ppt_w"/>
                                          </p:val>
                                        </p:tav>
                                      </p:tavLst>
                                    </p:anim>
                                    <p:anim calcmode="lin" valueType="num">
                                      <p:cBhvr>
                                        <p:cTn id="23" dur="500" fill="hold"/>
                                        <p:tgtEl>
                                          <p:spTgt spid="30"/>
                                        </p:tgtEl>
                                        <p:attrNameLst>
                                          <p:attrName>ppt_h</p:attrName>
                                        </p:attrNameLst>
                                      </p:cBhvr>
                                      <p:tavLst>
                                        <p:tav tm="0">
                                          <p:val>
                                            <p:fltVal val="0"/>
                                          </p:val>
                                        </p:tav>
                                        <p:tav tm="100000">
                                          <p:val>
                                            <p:strVal val="#ppt_h"/>
                                          </p:val>
                                        </p:tav>
                                      </p:tavLst>
                                    </p:anim>
                                    <p:animEffect transition="in" filter="fade">
                                      <p:cBhvr>
                                        <p:cTn id="24" dur="500"/>
                                        <p:tgtEl>
                                          <p:spTgt spid="30"/>
                                        </p:tgtEl>
                                      </p:cBhvr>
                                    </p:animEffect>
                                  </p:childTnLst>
                                </p:cTn>
                              </p:par>
                              <p:par>
                                <p:cTn id="25" presetID="64" presetClass="path" presetSubtype="0" accel="50000" decel="50000" fill="hold" grpId="1" nodeType="withEffect">
                                  <p:stCondLst>
                                    <p:cond delay="0"/>
                                  </p:stCondLst>
                                  <p:childTnLst>
                                    <p:animMotion origin="layout" path="M -3.33333E-6 -4.44444E-6 L -3.33333E-6 -0.12175 " pathEditMode="relative" rAng="0" ptsTypes="AA">
                                      <p:cBhvr>
                                        <p:cTn id="26" dur="750" fill="hold"/>
                                        <p:tgtEl>
                                          <p:spTgt spid="7"/>
                                        </p:tgtEl>
                                        <p:attrNameLst>
                                          <p:attrName>ppt_x</p:attrName>
                                          <p:attrName>ppt_y</p:attrName>
                                        </p:attrNameLst>
                                      </p:cBhvr>
                                      <p:rCtr x="0" y="-608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7" grpId="0"/>
      <p:bldP spid="7" grpId="0" animBg="1"/>
      <p:bldP spid="7"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0" y="0"/>
            <a:ext cx="12192000" cy="624114"/>
          </a:xfrm>
          <a:prstGeom prst="rect">
            <a:avLst/>
          </a:prstGeom>
          <a:solidFill>
            <a:srgbClr val="3C5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TextBox 3"/>
          <p:cNvSpPr txBox="1"/>
          <p:nvPr/>
        </p:nvSpPr>
        <p:spPr>
          <a:xfrm>
            <a:off x="370112" y="39339"/>
            <a:ext cx="11321144" cy="584775"/>
          </a:xfrm>
          <a:prstGeom prst="rect">
            <a:avLst/>
          </a:prstGeom>
          <a:noFill/>
        </p:spPr>
        <p:txBody>
          <a:bodyPr wrap="square" rtlCol="0">
            <a:spAutoFit/>
          </a:bodyPr>
          <a:lstStyle/>
          <a:p>
            <a:r>
              <a:rPr lang="uk-UA" sz="3200" b="1" dirty="0">
                <a:solidFill>
                  <a:schemeClr val="bg1"/>
                </a:solidFill>
                <a:latin typeface="Tahoma" panose="020B0604030504040204" pitchFamily="34" charset="0"/>
                <a:ea typeface="Tahoma" panose="020B0604030504040204" pitchFamily="34" charset="0"/>
                <a:cs typeface="Tahoma" panose="020B0604030504040204" pitchFamily="34" charset="0"/>
              </a:rPr>
              <a:t>Розв’язуємо гуртом</a:t>
            </a:r>
            <a:endParaRPr lang="ru-RU" sz="3200" b="1"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37" name="TextBox 36"/>
          <p:cNvSpPr txBox="1"/>
          <p:nvPr/>
        </p:nvSpPr>
        <p:spPr>
          <a:xfrm>
            <a:off x="700924" y="752775"/>
            <a:ext cx="944996" cy="769441"/>
          </a:xfrm>
          <a:prstGeom prst="rect">
            <a:avLst/>
          </a:prstGeom>
          <a:noFill/>
        </p:spPr>
        <p:txBody>
          <a:bodyPr wrap="square" rtlCol="0">
            <a:spAutoFit/>
          </a:bodyPr>
          <a:lstStyle/>
          <a:p>
            <a:pPr algn="ctr"/>
            <a:r>
              <a:rPr lang="uk-UA" sz="4400" b="1" dirty="0">
                <a:solidFill>
                  <a:srgbClr val="545454"/>
                </a:solidFill>
                <a:latin typeface="Tahoma" panose="020B0604030504040204" pitchFamily="34" charset="0"/>
                <a:ea typeface="Tahoma" panose="020B0604030504040204" pitchFamily="34" charset="0"/>
                <a:cs typeface="Tahoma" panose="020B0604030504040204" pitchFamily="34" charset="0"/>
              </a:rPr>
              <a:t>2</a:t>
            </a:r>
            <a:endParaRPr lang="uk-UA" sz="4000" b="1" kern="1200" dirty="0">
              <a:solidFill>
                <a:srgbClr val="545454"/>
              </a:solidFill>
              <a:latin typeface="Tahoma" panose="020B0604030504040204" pitchFamily="34" charset="0"/>
              <a:ea typeface="Tahoma" panose="020B0604030504040204" pitchFamily="34" charset="0"/>
              <a:cs typeface="Tahoma" panose="020B0604030504040204" pitchFamily="34" charset="0"/>
            </a:endParaRPr>
          </a:p>
        </p:txBody>
      </p:sp>
      <p:pic>
        <p:nvPicPr>
          <p:cNvPr id="8" name="Рисунок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663453"/>
            <a:ext cx="976025" cy="896449"/>
          </a:xfrm>
          <a:prstGeom prst="rect">
            <a:avLst/>
          </a:prstGeom>
        </p:spPr>
      </p:pic>
      <p:pic>
        <p:nvPicPr>
          <p:cNvPr id="12" name="Рисунок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7998" y="1818700"/>
            <a:ext cx="5901104" cy="4071961"/>
          </a:xfrm>
          <a:prstGeom prst="rect">
            <a:avLst/>
          </a:prstGeom>
        </p:spPr>
      </p:pic>
      <p:sp>
        <p:nvSpPr>
          <p:cNvPr id="7" name="Прямоугольник 7"/>
          <p:cNvSpPr/>
          <p:nvPr/>
        </p:nvSpPr>
        <p:spPr>
          <a:xfrm>
            <a:off x="6030685" y="2946739"/>
            <a:ext cx="6161316" cy="1815882"/>
          </a:xfrm>
          <a:prstGeom prst="rect">
            <a:avLst/>
          </a:prstGeom>
          <a:solidFill>
            <a:srgbClr val="545454"/>
          </a:solidFill>
          <a:ln>
            <a:noFill/>
          </a:ln>
          <a:effectLst/>
        </p:spPr>
        <p:style>
          <a:lnRef idx="3">
            <a:schemeClr val="lt1"/>
          </a:lnRef>
          <a:fillRef idx="1">
            <a:schemeClr val="accent6"/>
          </a:fillRef>
          <a:effectRef idx="1">
            <a:schemeClr val="accent6"/>
          </a:effectRef>
          <a:fontRef idx="minor">
            <a:schemeClr val="lt1"/>
          </a:fontRef>
        </p:style>
        <p:txBody>
          <a:bodyPr wrap="square">
            <a:spAutoFit/>
          </a:bodyPr>
          <a:lstStyle/>
          <a:p>
            <a:pPr algn="ctr"/>
            <a:r>
              <a:rPr lang="uk-UA" sz="2800" b="1" dirty="0">
                <a:latin typeface="Tahoma" panose="020B0604030504040204" pitchFamily="34" charset="0"/>
                <a:ea typeface="Tahoma" panose="020B0604030504040204" pitchFamily="34" charset="0"/>
                <a:cs typeface="Tahoma" panose="020B0604030504040204" pitchFamily="34" charset="0"/>
              </a:rPr>
              <a:t>Дано вибірку: 4, 3, 4, 7, 7, 8, 2, 1, 14. Знайдіть розмах, середнє значення, медіану та моду даної вибірки</a:t>
            </a:r>
          </a:p>
        </p:txBody>
      </p:sp>
    </p:spTree>
    <p:extLst>
      <p:ext uri="{BB962C8B-B14F-4D97-AF65-F5344CB8AC3E}">
        <p14:creationId xmlns:p14="http://schemas.microsoft.com/office/powerpoint/2010/main" val="421486613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250"/>
                                        <p:tgtEl>
                                          <p:spTgt spid="4"/>
                                        </p:tgtEl>
                                      </p:cBhvr>
                                    </p:animEffect>
                                  </p:childTnLst>
                                </p:cTn>
                              </p:par>
                            </p:childTnLst>
                          </p:cTn>
                        </p:par>
                        <p:par>
                          <p:cTn id="8" fill="hold">
                            <p:stCondLst>
                              <p:cond delay="250"/>
                            </p:stCondLst>
                            <p:childTnLst>
                              <p:par>
                                <p:cTn id="9" presetID="53" presetClass="entr" presetSubtype="16"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wipe(left)">
                                      <p:cBhvr>
                                        <p:cTn id="16" dur="500"/>
                                        <p:tgtEl>
                                          <p:spTgt spid="37"/>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500"/>
                                        <p:tgtEl>
                                          <p:spTgt spid="7"/>
                                        </p:tgtEl>
                                      </p:cBhvr>
                                    </p:animEffect>
                                  </p:childTnLst>
                                </p:cTn>
                              </p:par>
                            </p:childTnLst>
                          </p:cTn>
                        </p:par>
                        <p:par>
                          <p:cTn id="20" fill="hold">
                            <p:stCondLst>
                              <p:cond delay="750"/>
                            </p:stCondLst>
                            <p:childTnLst>
                              <p:par>
                                <p:cTn id="21" presetID="53" presetClass="entr" presetSubtype="16"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par>
                                <p:cTn id="26" presetID="64" presetClass="path" presetSubtype="0" accel="50000" decel="50000" fill="hold" grpId="1" nodeType="withEffect">
                                  <p:stCondLst>
                                    <p:cond delay="0"/>
                                  </p:stCondLst>
                                  <p:childTnLst>
                                    <p:animMotion origin="layout" path="M 4.375E-6 -4.07407E-6 L 4.375E-6 -0.15833 " pathEditMode="relative" rAng="0" ptsTypes="AA">
                                      <p:cBhvr>
                                        <p:cTn id="27" dur="750" fill="hold"/>
                                        <p:tgtEl>
                                          <p:spTgt spid="7"/>
                                        </p:tgtEl>
                                        <p:attrNameLst>
                                          <p:attrName>ppt_x</p:attrName>
                                          <p:attrName>ppt_y</p:attrName>
                                        </p:attrNameLst>
                                      </p:cBhvr>
                                      <p:rCtr x="0" y="-791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7" grpId="0"/>
      <p:bldP spid="7" grpId="0" animBg="1"/>
      <p:bldP spid="7"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0" y="0"/>
            <a:ext cx="12192000" cy="624114"/>
          </a:xfrm>
          <a:prstGeom prst="rect">
            <a:avLst/>
          </a:prstGeom>
          <a:solidFill>
            <a:srgbClr val="3C5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TextBox 3"/>
          <p:cNvSpPr txBox="1"/>
          <p:nvPr/>
        </p:nvSpPr>
        <p:spPr>
          <a:xfrm>
            <a:off x="370112" y="39339"/>
            <a:ext cx="11321144" cy="584775"/>
          </a:xfrm>
          <a:prstGeom prst="rect">
            <a:avLst/>
          </a:prstGeom>
          <a:noFill/>
        </p:spPr>
        <p:txBody>
          <a:bodyPr wrap="square" rtlCol="0">
            <a:spAutoFit/>
          </a:bodyPr>
          <a:lstStyle/>
          <a:p>
            <a:r>
              <a:rPr lang="uk-UA" sz="3200" b="1" dirty="0">
                <a:solidFill>
                  <a:schemeClr val="bg1"/>
                </a:solidFill>
                <a:latin typeface="Tahoma" panose="020B0604030504040204" pitchFamily="34" charset="0"/>
                <a:ea typeface="Tahoma" panose="020B0604030504040204" pitchFamily="34" charset="0"/>
                <a:cs typeface="Tahoma" panose="020B0604030504040204" pitchFamily="34" charset="0"/>
              </a:rPr>
              <a:t>Розв’язуємо гуртом</a:t>
            </a:r>
            <a:endParaRPr lang="ru-RU" sz="3200" b="1"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37" name="TextBox 36"/>
          <p:cNvSpPr txBox="1"/>
          <p:nvPr/>
        </p:nvSpPr>
        <p:spPr>
          <a:xfrm>
            <a:off x="700924" y="752775"/>
            <a:ext cx="944996" cy="769441"/>
          </a:xfrm>
          <a:prstGeom prst="rect">
            <a:avLst/>
          </a:prstGeom>
          <a:noFill/>
        </p:spPr>
        <p:txBody>
          <a:bodyPr wrap="square" rtlCol="0">
            <a:spAutoFit/>
          </a:bodyPr>
          <a:lstStyle/>
          <a:p>
            <a:pPr algn="ctr"/>
            <a:r>
              <a:rPr lang="en-US" sz="4400" b="1" dirty="0">
                <a:solidFill>
                  <a:srgbClr val="546057"/>
                </a:solidFill>
                <a:latin typeface="Tahoma" panose="020B0604030504040204" pitchFamily="34" charset="0"/>
                <a:ea typeface="Tahoma" panose="020B0604030504040204" pitchFamily="34" charset="0"/>
                <a:cs typeface="Tahoma" panose="020B0604030504040204" pitchFamily="34" charset="0"/>
              </a:rPr>
              <a:t>3</a:t>
            </a:r>
            <a:endParaRPr lang="uk-UA" sz="4000" b="1" kern="1200" dirty="0">
              <a:solidFill>
                <a:srgbClr val="546057"/>
              </a:solidFill>
              <a:latin typeface="Tahoma" panose="020B0604030504040204" pitchFamily="34" charset="0"/>
              <a:ea typeface="Tahoma" panose="020B0604030504040204" pitchFamily="34" charset="0"/>
              <a:cs typeface="Tahoma" panose="020B0604030504040204" pitchFamily="34" charset="0"/>
            </a:endParaRPr>
          </a:p>
        </p:txBody>
      </p:sp>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689270"/>
            <a:ext cx="976025" cy="896449"/>
          </a:xfrm>
          <a:prstGeom prst="rect">
            <a:avLst/>
          </a:prstGeom>
        </p:spPr>
      </p:pic>
      <p:sp>
        <p:nvSpPr>
          <p:cNvPr id="7" name="Прямоугольник 7"/>
          <p:cNvSpPr/>
          <p:nvPr/>
        </p:nvSpPr>
        <p:spPr>
          <a:xfrm>
            <a:off x="7207045" y="2756191"/>
            <a:ext cx="4993192" cy="3539430"/>
          </a:xfrm>
          <a:prstGeom prst="rect">
            <a:avLst/>
          </a:prstGeom>
          <a:solidFill>
            <a:srgbClr val="546057"/>
          </a:solidFill>
          <a:ln>
            <a:noFill/>
          </a:ln>
          <a:effectLst/>
        </p:spPr>
        <p:style>
          <a:lnRef idx="3">
            <a:schemeClr val="lt1"/>
          </a:lnRef>
          <a:fillRef idx="1">
            <a:schemeClr val="accent6"/>
          </a:fillRef>
          <a:effectRef idx="1">
            <a:schemeClr val="accent6"/>
          </a:effectRef>
          <a:fontRef idx="minor">
            <a:schemeClr val="lt1"/>
          </a:fontRef>
        </p:style>
        <p:txBody>
          <a:bodyPr wrap="square">
            <a:spAutoFit/>
          </a:bodyPr>
          <a:lstStyle/>
          <a:p>
            <a:r>
              <a:rPr lang="uk-UA" sz="2800" b="1" dirty="0">
                <a:latin typeface="Tahoma" panose="020B0604030504040204" pitchFamily="34" charset="0"/>
                <a:ea typeface="Tahoma" panose="020B0604030504040204" pitchFamily="34" charset="0"/>
                <a:cs typeface="Tahoma" panose="020B0604030504040204" pitchFamily="34" charset="0"/>
              </a:rPr>
              <a:t>Користуючись таблицею середніх температур повітря в листопаді 2019 року в деяких містах світу, обчисліть розмах, середнє значення, медіану та моду даної вибірки</a:t>
            </a:r>
          </a:p>
        </p:txBody>
      </p:sp>
      <mc:AlternateContent xmlns:mc="http://schemas.openxmlformats.org/markup-compatibility/2006" xmlns:a14="http://schemas.microsoft.com/office/drawing/2010/main">
        <mc:Choice Requires="a14">
          <p:graphicFrame>
            <p:nvGraphicFramePr>
              <p:cNvPr id="5" name="Таблиця 5">
                <a:extLst>
                  <a:ext uri="{FF2B5EF4-FFF2-40B4-BE49-F238E27FC236}">
                    <a16:creationId xmlns:a16="http://schemas.microsoft.com/office/drawing/2014/main" id="{F92D0EC6-A23E-44C6-BA33-026D8E430B13}"/>
                  </a:ext>
                </a:extLst>
              </p:cNvPr>
              <p:cNvGraphicFramePr>
                <a:graphicFrameLocks noGrp="1"/>
              </p:cNvGraphicFramePr>
              <p:nvPr>
                <p:extLst>
                  <p:ext uri="{D42A27DB-BD31-4B8C-83A1-F6EECF244321}">
                    <p14:modId xmlns:p14="http://schemas.microsoft.com/office/powerpoint/2010/main" val="722457778"/>
                  </p:ext>
                </p:extLst>
              </p:nvPr>
            </p:nvGraphicFramePr>
            <p:xfrm>
              <a:off x="-1" y="1714380"/>
              <a:ext cx="6990736" cy="4516120"/>
            </p:xfrm>
            <a:graphic>
              <a:graphicData uri="http://schemas.openxmlformats.org/drawingml/2006/table">
                <a:tbl>
                  <a:tblPr firstRow="1" bandRow="1">
                    <a:tableStyleId>{21E4AEA4-8DFA-4A89-87EB-49C32662AFE0}</a:tableStyleId>
                  </a:tblPr>
                  <a:tblGrid>
                    <a:gridCol w="1747684">
                      <a:extLst>
                        <a:ext uri="{9D8B030D-6E8A-4147-A177-3AD203B41FA5}">
                          <a16:colId xmlns:a16="http://schemas.microsoft.com/office/drawing/2014/main" val="4145725354"/>
                        </a:ext>
                      </a:extLst>
                    </a:gridCol>
                    <a:gridCol w="1747684">
                      <a:extLst>
                        <a:ext uri="{9D8B030D-6E8A-4147-A177-3AD203B41FA5}">
                          <a16:colId xmlns:a16="http://schemas.microsoft.com/office/drawing/2014/main" val="673842717"/>
                        </a:ext>
                      </a:extLst>
                    </a:gridCol>
                    <a:gridCol w="1747684">
                      <a:extLst>
                        <a:ext uri="{9D8B030D-6E8A-4147-A177-3AD203B41FA5}">
                          <a16:colId xmlns:a16="http://schemas.microsoft.com/office/drawing/2014/main" val="295838630"/>
                        </a:ext>
                      </a:extLst>
                    </a:gridCol>
                    <a:gridCol w="1747684">
                      <a:extLst>
                        <a:ext uri="{9D8B030D-6E8A-4147-A177-3AD203B41FA5}">
                          <a16:colId xmlns:a16="http://schemas.microsoft.com/office/drawing/2014/main" val="1467228089"/>
                        </a:ext>
                      </a:extLst>
                    </a:gridCol>
                  </a:tblGrid>
                  <a:tr h="370840">
                    <a:tc>
                      <a:txBody>
                        <a:bodyPr/>
                        <a:lstStyle/>
                        <a:p>
                          <a:pPr algn="ctr">
                            <a:spcAft>
                              <a:spcPts val="0"/>
                            </a:spcAft>
                          </a:pPr>
                          <a:r>
                            <a:rPr lang="uk-UA" sz="1600" dirty="0">
                              <a:effectLst/>
                              <a:latin typeface="Tahoma" panose="020B0604030504040204" pitchFamily="34" charset="0"/>
                              <a:ea typeface="Tahoma" panose="020B0604030504040204" pitchFamily="34" charset="0"/>
                              <a:cs typeface="Tahoma" panose="020B0604030504040204" pitchFamily="34" charset="0"/>
                            </a:rPr>
                            <a:t>Місто</a:t>
                          </a:r>
                        </a:p>
                      </a:txBody>
                      <a:tcPr marL="68580" marR="68580" marT="0" marB="0" anchor="ctr"/>
                    </a:tc>
                    <a:tc>
                      <a:txBody>
                        <a:bodyPr/>
                        <a:lstStyle/>
                        <a:p>
                          <a:pPr algn="ctr">
                            <a:spcAft>
                              <a:spcPts val="0"/>
                            </a:spcAft>
                          </a:pPr>
                          <a:r>
                            <a:rPr lang="uk-UA" sz="1600" dirty="0">
                              <a:effectLst/>
                              <a:latin typeface="Tahoma" panose="020B0604030504040204" pitchFamily="34" charset="0"/>
                              <a:ea typeface="Tahoma" panose="020B0604030504040204" pitchFamily="34" charset="0"/>
                              <a:cs typeface="Tahoma" panose="020B0604030504040204" pitchFamily="34" charset="0"/>
                            </a:rPr>
                            <a:t>Температура, </a:t>
                          </a:r>
                          <a14:m>
                            <m:oMath xmlns:m="http://schemas.openxmlformats.org/officeDocument/2006/math">
                              <m:r>
                                <a:rPr lang="uk-UA" sz="1600">
                                  <a:effectLst/>
                                  <a:latin typeface="Cambria Math" panose="02040503050406030204" pitchFamily="18" charset="0"/>
                                </a:rPr>
                                <m:t>℃</m:t>
                              </m:r>
                            </m:oMath>
                          </a14:m>
                          <a:endParaRPr lang="uk-UA" sz="1600" dirty="0">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nchor="ctr"/>
                    </a:tc>
                    <a:tc>
                      <a:txBody>
                        <a:bodyPr/>
                        <a:lstStyle/>
                        <a:p>
                          <a:pPr algn="ctr">
                            <a:spcAft>
                              <a:spcPts val="0"/>
                            </a:spcAft>
                          </a:pPr>
                          <a:r>
                            <a:rPr lang="uk-UA" sz="1600" dirty="0">
                              <a:effectLst/>
                              <a:latin typeface="Tahoma" panose="020B0604030504040204" pitchFamily="34" charset="0"/>
                              <a:ea typeface="Tahoma" panose="020B0604030504040204" pitchFamily="34" charset="0"/>
                              <a:cs typeface="Tahoma" panose="020B0604030504040204" pitchFamily="34" charset="0"/>
                            </a:rPr>
                            <a:t>Місто</a:t>
                          </a:r>
                        </a:p>
                      </a:txBody>
                      <a:tcPr marL="68580" marR="68580" marT="0" marB="0" anchor="ctr"/>
                    </a:tc>
                    <a:tc>
                      <a:txBody>
                        <a:bodyPr/>
                        <a:lstStyle/>
                        <a:p>
                          <a:pPr algn="ctr">
                            <a:spcAft>
                              <a:spcPts val="0"/>
                            </a:spcAft>
                          </a:pPr>
                          <a:r>
                            <a:rPr lang="uk-UA" sz="1600" dirty="0">
                              <a:effectLst/>
                              <a:latin typeface="Tahoma" panose="020B0604030504040204" pitchFamily="34" charset="0"/>
                              <a:ea typeface="Tahoma" panose="020B0604030504040204" pitchFamily="34" charset="0"/>
                              <a:cs typeface="Tahoma" panose="020B0604030504040204" pitchFamily="34" charset="0"/>
                            </a:rPr>
                            <a:t>Температура, </a:t>
                          </a:r>
                          <a14:m>
                            <m:oMath xmlns:m="http://schemas.openxmlformats.org/officeDocument/2006/math">
                              <m:r>
                                <a:rPr lang="uk-UA" sz="1600">
                                  <a:effectLst/>
                                  <a:latin typeface="Cambria Math" panose="02040503050406030204" pitchFamily="18" charset="0"/>
                                </a:rPr>
                                <m:t>℃</m:t>
                              </m:r>
                            </m:oMath>
                          </a14:m>
                          <a:endParaRPr lang="uk-UA" sz="1600" dirty="0">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nchor="ctr"/>
                    </a:tc>
                    <a:extLst>
                      <a:ext uri="{0D108BD9-81ED-4DB2-BD59-A6C34878D82A}">
                        <a16:rowId xmlns:a16="http://schemas.microsoft.com/office/drawing/2014/main" val="145495435"/>
                      </a:ext>
                    </a:extLst>
                  </a:tr>
                  <a:tr h="370840">
                    <a:tc>
                      <a:txBody>
                        <a:bodyPr/>
                        <a:lstStyle/>
                        <a:p>
                          <a:pPr>
                            <a:spcAft>
                              <a:spcPts val="0"/>
                            </a:spcAft>
                          </a:pPr>
                          <a:r>
                            <a:rPr lang="uk-UA" sz="1800" b="1" dirty="0">
                              <a:solidFill>
                                <a:schemeClr val="tx1"/>
                              </a:solidFill>
                              <a:effectLst/>
                              <a:latin typeface="Tahoma" panose="020B0604030504040204" pitchFamily="34" charset="0"/>
                              <a:ea typeface="Tahoma" panose="020B0604030504040204" pitchFamily="34" charset="0"/>
                              <a:cs typeface="Tahoma" panose="020B0604030504040204" pitchFamily="34" charset="0"/>
                            </a:rPr>
                            <a:t>Амстердам</a:t>
                          </a:r>
                        </a:p>
                        <a:p>
                          <a:pPr>
                            <a:spcAft>
                              <a:spcPts val="0"/>
                            </a:spcAft>
                          </a:pPr>
                          <a:endParaRPr lang="uk-UA" sz="1600" b="1"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tc>
                      <a:txBody>
                        <a:bodyPr/>
                        <a:lstStyle/>
                        <a:p>
                          <a:pPr algn="ctr">
                            <a:spcAft>
                              <a:spcPts val="0"/>
                            </a:spcAft>
                          </a:pPr>
                          <a:r>
                            <a:rPr lang="uk-UA" sz="1800" b="1" dirty="0">
                              <a:solidFill>
                                <a:schemeClr val="tx1"/>
                              </a:solidFill>
                              <a:effectLst/>
                              <a:latin typeface="Tahoma" panose="020B0604030504040204" pitchFamily="34" charset="0"/>
                              <a:ea typeface="Tahoma" panose="020B0604030504040204" pitchFamily="34" charset="0"/>
                              <a:cs typeface="Tahoma" panose="020B0604030504040204" pitchFamily="34" charset="0"/>
                            </a:rPr>
                            <a:t>9</a:t>
                          </a:r>
                          <a:endParaRPr lang="uk-UA" sz="1600" b="1"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tc>
                      <a:txBody>
                        <a:bodyPr/>
                        <a:lstStyle/>
                        <a:p>
                          <a:pPr>
                            <a:spcAft>
                              <a:spcPts val="0"/>
                            </a:spcAft>
                          </a:pPr>
                          <a:r>
                            <a:rPr lang="uk-UA" sz="1800" b="1" dirty="0">
                              <a:solidFill>
                                <a:schemeClr val="tx1"/>
                              </a:solidFill>
                              <a:effectLst/>
                              <a:latin typeface="Tahoma" panose="020B0604030504040204" pitchFamily="34" charset="0"/>
                              <a:ea typeface="Tahoma" panose="020B0604030504040204" pitchFamily="34" charset="0"/>
                              <a:cs typeface="Tahoma" panose="020B0604030504040204" pitchFamily="34" charset="0"/>
                            </a:rPr>
                            <a:t>Варшава</a:t>
                          </a:r>
                          <a:endParaRPr lang="uk-UA" sz="1600" b="1"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tc>
                      <a:txBody>
                        <a:bodyPr/>
                        <a:lstStyle/>
                        <a:p>
                          <a:pPr algn="ctr">
                            <a:spcAft>
                              <a:spcPts val="0"/>
                            </a:spcAft>
                          </a:pPr>
                          <a:r>
                            <a:rPr lang="uk-UA" sz="1800" b="1" dirty="0">
                              <a:solidFill>
                                <a:schemeClr val="tx1"/>
                              </a:solidFill>
                              <a:effectLst/>
                              <a:latin typeface="Tahoma" panose="020B0604030504040204" pitchFamily="34" charset="0"/>
                              <a:ea typeface="Tahoma" panose="020B0604030504040204" pitchFamily="34" charset="0"/>
                              <a:cs typeface="Tahoma" panose="020B0604030504040204" pitchFamily="34" charset="0"/>
                            </a:rPr>
                            <a:t>10</a:t>
                          </a:r>
                          <a:endParaRPr lang="uk-UA" sz="1600" b="1"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extLst>
                      <a:ext uri="{0D108BD9-81ED-4DB2-BD59-A6C34878D82A}">
                        <a16:rowId xmlns:a16="http://schemas.microsoft.com/office/drawing/2014/main" val="1336060244"/>
                      </a:ext>
                    </a:extLst>
                  </a:tr>
                  <a:tr h="370840">
                    <a:tc>
                      <a:txBody>
                        <a:bodyPr/>
                        <a:lstStyle/>
                        <a:p>
                          <a:pPr>
                            <a:spcAft>
                              <a:spcPts val="0"/>
                            </a:spcAft>
                          </a:pPr>
                          <a:r>
                            <a:rPr lang="uk-UA" sz="1800" b="1" dirty="0">
                              <a:solidFill>
                                <a:schemeClr val="tx1"/>
                              </a:solidFill>
                              <a:effectLst/>
                              <a:latin typeface="Tahoma" panose="020B0604030504040204" pitchFamily="34" charset="0"/>
                              <a:ea typeface="Tahoma" panose="020B0604030504040204" pitchFamily="34" charset="0"/>
                              <a:cs typeface="Tahoma" panose="020B0604030504040204" pitchFamily="34" charset="0"/>
                            </a:rPr>
                            <a:t>Афіни</a:t>
                          </a:r>
                        </a:p>
                        <a:p>
                          <a:pPr>
                            <a:spcAft>
                              <a:spcPts val="0"/>
                            </a:spcAft>
                          </a:pPr>
                          <a:endParaRPr lang="uk-UA" sz="1600" b="1"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tc>
                      <a:txBody>
                        <a:bodyPr/>
                        <a:lstStyle/>
                        <a:p>
                          <a:pPr algn="ctr">
                            <a:spcAft>
                              <a:spcPts val="0"/>
                            </a:spcAft>
                          </a:pPr>
                          <a:r>
                            <a:rPr lang="uk-UA" sz="1800" b="1" dirty="0">
                              <a:solidFill>
                                <a:schemeClr val="tx1"/>
                              </a:solidFill>
                              <a:effectLst/>
                              <a:latin typeface="Tahoma" panose="020B0604030504040204" pitchFamily="34" charset="0"/>
                              <a:ea typeface="Tahoma" panose="020B0604030504040204" pitchFamily="34" charset="0"/>
                              <a:cs typeface="Tahoma" panose="020B0604030504040204" pitchFamily="34" charset="0"/>
                            </a:rPr>
                            <a:t>20</a:t>
                          </a:r>
                          <a:endParaRPr lang="uk-UA" sz="1600" b="1"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tc>
                      <a:txBody>
                        <a:bodyPr/>
                        <a:lstStyle/>
                        <a:p>
                          <a:pPr>
                            <a:spcAft>
                              <a:spcPts val="0"/>
                            </a:spcAft>
                          </a:pPr>
                          <a:r>
                            <a:rPr lang="uk-UA" sz="1800" b="1">
                              <a:solidFill>
                                <a:schemeClr val="tx1"/>
                              </a:solidFill>
                              <a:effectLst/>
                              <a:latin typeface="Tahoma" panose="020B0604030504040204" pitchFamily="34" charset="0"/>
                              <a:ea typeface="Tahoma" panose="020B0604030504040204" pitchFamily="34" charset="0"/>
                              <a:cs typeface="Tahoma" panose="020B0604030504040204" pitchFamily="34" charset="0"/>
                            </a:rPr>
                            <a:t>Найробі</a:t>
                          </a:r>
                          <a:endParaRPr lang="uk-UA" sz="1600" b="1">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tc>
                      <a:txBody>
                        <a:bodyPr/>
                        <a:lstStyle/>
                        <a:p>
                          <a:pPr algn="ctr">
                            <a:spcAft>
                              <a:spcPts val="0"/>
                            </a:spcAft>
                          </a:pPr>
                          <a:r>
                            <a:rPr lang="uk-UA" sz="1800" b="1">
                              <a:solidFill>
                                <a:schemeClr val="tx1"/>
                              </a:solidFill>
                              <a:effectLst/>
                              <a:latin typeface="Tahoma" panose="020B0604030504040204" pitchFamily="34" charset="0"/>
                              <a:ea typeface="Tahoma" panose="020B0604030504040204" pitchFamily="34" charset="0"/>
                              <a:cs typeface="Tahoma" panose="020B0604030504040204" pitchFamily="34" charset="0"/>
                            </a:rPr>
                            <a:t>24</a:t>
                          </a:r>
                          <a:endParaRPr lang="uk-UA" sz="1600" b="1">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extLst>
                      <a:ext uri="{0D108BD9-81ED-4DB2-BD59-A6C34878D82A}">
                        <a16:rowId xmlns:a16="http://schemas.microsoft.com/office/drawing/2014/main" val="1426982372"/>
                      </a:ext>
                    </a:extLst>
                  </a:tr>
                  <a:tr h="370840">
                    <a:tc>
                      <a:txBody>
                        <a:bodyPr/>
                        <a:lstStyle/>
                        <a:p>
                          <a:pPr>
                            <a:spcAft>
                              <a:spcPts val="0"/>
                            </a:spcAft>
                          </a:pPr>
                          <a:r>
                            <a:rPr lang="uk-UA" sz="1800" b="1" dirty="0">
                              <a:solidFill>
                                <a:schemeClr val="tx1"/>
                              </a:solidFill>
                              <a:effectLst/>
                              <a:latin typeface="Tahoma" panose="020B0604030504040204" pitchFamily="34" charset="0"/>
                              <a:ea typeface="Tahoma" panose="020B0604030504040204" pitchFamily="34" charset="0"/>
                              <a:cs typeface="Tahoma" panose="020B0604030504040204" pitchFamily="34" charset="0"/>
                            </a:rPr>
                            <a:t>Буенос-Айрес</a:t>
                          </a:r>
                        </a:p>
                        <a:p>
                          <a:pPr>
                            <a:spcAft>
                              <a:spcPts val="0"/>
                            </a:spcAft>
                          </a:pPr>
                          <a:endParaRPr lang="uk-UA" sz="1600" b="1"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tc>
                      <a:txBody>
                        <a:bodyPr/>
                        <a:lstStyle/>
                        <a:p>
                          <a:pPr algn="ctr">
                            <a:spcAft>
                              <a:spcPts val="0"/>
                            </a:spcAft>
                          </a:pPr>
                          <a:r>
                            <a:rPr lang="uk-UA" sz="1800" b="1" dirty="0">
                              <a:solidFill>
                                <a:schemeClr val="tx1"/>
                              </a:solidFill>
                              <a:effectLst/>
                              <a:latin typeface="Tahoma" panose="020B0604030504040204" pitchFamily="34" charset="0"/>
                              <a:ea typeface="Tahoma" panose="020B0604030504040204" pitchFamily="34" charset="0"/>
                              <a:cs typeface="Tahoma" panose="020B0604030504040204" pitchFamily="34" charset="0"/>
                            </a:rPr>
                            <a:t>26</a:t>
                          </a:r>
                          <a:endParaRPr lang="uk-UA" sz="1600" b="1"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tc>
                      <a:txBody>
                        <a:bodyPr/>
                        <a:lstStyle/>
                        <a:p>
                          <a:pPr>
                            <a:spcAft>
                              <a:spcPts val="0"/>
                            </a:spcAft>
                          </a:pPr>
                          <a:r>
                            <a:rPr lang="uk-UA" sz="1800" b="1" dirty="0">
                              <a:solidFill>
                                <a:schemeClr val="tx1"/>
                              </a:solidFill>
                              <a:effectLst/>
                              <a:latin typeface="Tahoma" panose="020B0604030504040204" pitchFamily="34" charset="0"/>
                              <a:ea typeface="Tahoma" panose="020B0604030504040204" pitchFamily="34" charset="0"/>
                              <a:cs typeface="Tahoma" panose="020B0604030504040204" pitchFamily="34" charset="0"/>
                            </a:rPr>
                            <a:t>Нью-Йорк</a:t>
                          </a:r>
                          <a:endParaRPr lang="uk-UA" sz="1600" b="1"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tc>
                      <a:txBody>
                        <a:bodyPr/>
                        <a:lstStyle/>
                        <a:p>
                          <a:pPr algn="ctr">
                            <a:spcAft>
                              <a:spcPts val="0"/>
                            </a:spcAft>
                          </a:pPr>
                          <a:r>
                            <a:rPr lang="uk-UA" sz="1800" b="1">
                              <a:solidFill>
                                <a:schemeClr val="tx1"/>
                              </a:solidFill>
                              <a:effectLst/>
                              <a:latin typeface="Tahoma" panose="020B0604030504040204" pitchFamily="34" charset="0"/>
                              <a:ea typeface="Tahoma" panose="020B0604030504040204" pitchFamily="34" charset="0"/>
                              <a:cs typeface="Tahoma" panose="020B0604030504040204" pitchFamily="34" charset="0"/>
                            </a:rPr>
                            <a:t>10</a:t>
                          </a:r>
                          <a:endParaRPr lang="uk-UA" sz="1600" b="1">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extLst>
                      <a:ext uri="{0D108BD9-81ED-4DB2-BD59-A6C34878D82A}">
                        <a16:rowId xmlns:a16="http://schemas.microsoft.com/office/drawing/2014/main" val="121712117"/>
                      </a:ext>
                    </a:extLst>
                  </a:tr>
                  <a:tr h="370840">
                    <a:tc>
                      <a:txBody>
                        <a:bodyPr/>
                        <a:lstStyle/>
                        <a:p>
                          <a:pPr>
                            <a:spcAft>
                              <a:spcPts val="0"/>
                            </a:spcAft>
                          </a:pPr>
                          <a:r>
                            <a:rPr lang="uk-UA" sz="1800" b="1" dirty="0">
                              <a:solidFill>
                                <a:schemeClr val="tx1"/>
                              </a:solidFill>
                              <a:effectLst/>
                              <a:latin typeface="Tahoma" panose="020B0604030504040204" pitchFamily="34" charset="0"/>
                              <a:ea typeface="Tahoma" panose="020B0604030504040204" pitchFamily="34" charset="0"/>
                              <a:cs typeface="Tahoma" panose="020B0604030504040204" pitchFamily="34" charset="0"/>
                            </a:rPr>
                            <a:t>Гонконг</a:t>
                          </a:r>
                        </a:p>
                        <a:p>
                          <a:pPr>
                            <a:spcAft>
                              <a:spcPts val="0"/>
                            </a:spcAft>
                          </a:pPr>
                          <a:endParaRPr lang="uk-UA" sz="1600" b="1"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tc>
                      <a:txBody>
                        <a:bodyPr/>
                        <a:lstStyle/>
                        <a:p>
                          <a:pPr algn="ctr">
                            <a:spcAft>
                              <a:spcPts val="0"/>
                            </a:spcAft>
                          </a:pPr>
                          <a:r>
                            <a:rPr lang="uk-UA" sz="1800" b="1" dirty="0">
                              <a:solidFill>
                                <a:schemeClr val="tx1"/>
                              </a:solidFill>
                              <a:effectLst/>
                              <a:latin typeface="Tahoma" panose="020B0604030504040204" pitchFamily="34" charset="0"/>
                              <a:ea typeface="Tahoma" panose="020B0604030504040204" pitchFamily="34" charset="0"/>
                              <a:cs typeface="Tahoma" panose="020B0604030504040204" pitchFamily="34" charset="0"/>
                            </a:rPr>
                            <a:t>25</a:t>
                          </a:r>
                          <a:endParaRPr lang="uk-UA" sz="1600" b="1"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tc>
                      <a:txBody>
                        <a:bodyPr/>
                        <a:lstStyle/>
                        <a:p>
                          <a:pPr>
                            <a:spcAft>
                              <a:spcPts val="0"/>
                            </a:spcAft>
                          </a:pPr>
                          <a:r>
                            <a:rPr lang="uk-UA" sz="1800" b="1" dirty="0">
                              <a:solidFill>
                                <a:schemeClr val="tx1"/>
                              </a:solidFill>
                              <a:effectLst/>
                              <a:latin typeface="Tahoma" panose="020B0604030504040204" pitchFamily="34" charset="0"/>
                              <a:ea typeface="Tahoma" panose="020B0604030504040204" pitchFamily="34" charset="0"/>
                              <a:cs typeface="Tahoma" panose="020B0604030504040204" pitchFamily="34" charset="0"/>
                            </a:rPr>
                            <a:t>Ріо-де-Жанейро</a:t>
                          </a:r>
                        </a:p>
                        <a:p>
                          <a:pPr>
                            <a:spcAft>
                              <a:spcPts val="0"/>
                            </a:spcAft>
                          </a:pPr>
                          <a:endParaRPr lang="uk-UA" sz="1600" b="1"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tc>
                      <a:txBody>
                        <a:bodyPr/>
                        <a:lstStyle/>
                        <a:p>
                          <a:pPr algn="ctr">
                            <a:spcAft>
                              <a:spcPts val="0"/>
                            </a:spcAft>
                          </a:pPr>
                          <a:r>
                            <a:rPr lang="uk-UA" sz="1800" b="1" dirty="0">
                              <a:solidFill>
                                <a:schemeClr val="tx1"/>
                              </a:solidFill>
                              <a:effectLst/>
                              <a:latin typeface="Tahoma" panose="020B0604030504040204" pitchFamily="34" charset="0"/>
                              <a:ea typeface="Tahoma" panose="020B0604030504040204" pitchFamily="34" charset="0"/>
                              <a:cs typeface="Tahoma" panose="020B0604030504040204" pitchFamily="34" charset="0"/>
                            </a:rPr>
                            <a:t>27</a:t>
                          </a:r>
                          <a:endParaRPr lang="uk-UA" sz="1600" b="1"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extLst>
                      <a:ext uri="{0D108BD9-81ED-4DB2-BD59-A6C34878D82A}">
                        <a16:rowId xmlns:a16="http://schemas.microsoft.com/office/drawing/2014/main" val="2640190313"/>
                      </a:ext>
                    </a:extLst>
                  </a:tr>
                  <a:tr h="370840">
                    <a:tc>
                      <a:txBody>
                        <a:bodyPr/>
                        <a:lstStyle/>
                        <a:p>
                          <a:pPr>
                            <a:spcAft>
                              <a:spcPts val="0"/>
                            </a:spcAft>
                          </a:pPr>
                          <a:r>
                            <a:rPr lang="uk-UA" sz="1800" b="1" dirty="0">
                              <a:solidFill>
                                <a:schemeClr val="tx1"/>
                              </a:solidFill>
                              <a:effectLst/>
                              <a:latin typeface="Tahoma" panose="020B0604030504040204" pitchFamily="34" charset="0"/>
                              <a:ea typeface="Tahoma" panose="020B0604030504040204" pitchFamily="34" charset="0"/>
                              <a:cs typeface="Tahoma" panose="020B0604030504040204" pitchFamily="34" charset="0"/>
                            </a:rPr>
                            <a:t>Єрусалим</a:t>
                          </a:r>
                        </a:p>
                        <a:p>
                          <a:pPr>
                            <a:spcAft>
                              <a:spcPts val="0"/>
                            </a:spcAft>
                          </a:pPr>
                          <a:endParaRPr lang="uk-UA" sz="1600" b="1"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tc>
                      <a:txBody>
                        <a:bodyPr/>
                        <a:lstStyle/>
                        <a:p>
                          <a:pPr algn="ctr">
                            <a:spcAft>
                              <a:spcPts val="0"/>
                            </a:spcAft>
                          </a:pPr>
                          <a:r>
                            <a:rPr lang="uk-UA" sz="1800" b="1">
                              <a:solidFill>
                                <a:schemeClr val="tx1"/>
                              </a:solidFill>
                              <a:effectLst/>
                              <a:latin typeface="Tahoma" panose="020B0604030504040204" pitchFamily="34" charset="0"/>
                              <a:ea typeface="Tahoma" panose="020B0604030504040204" pitchFamily="34" charset="0"/>
                              <a:cs typeface="Tahoma" panose="020B0604030504040204" pitchFamily="34" charset="0"/>
                            </a:rPr>
                            <a:t>22</a:t>
                          </a:r>
                          <a:endParaRPr lang="uk-UA" sz="1600" b="1">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tc>
                      <a:txBody>
                        <a:bodyPr/>
                        <a:lstStyle/>
                        <a:p>
                          <a:pPr>
                            <a:spcAft>
                              <a:spcPts val="0"/>
                            </a:spcAft>
                          </a:pPr>
                          <a:r>
                            <a:rPr lang="uk-UA" sz="1800" b="1" dirty="0">
                              <a:solidFill>
                                <a:schemeClr val="tx1"/>
                              </a:solidFill>
                              <a:effectLst/>
                              <a:latin typeface="Tahoma" panose="020B0604030504040204" pitchFamily="34" charset="0"/>
                              <a:ea typeface="Tahoma" panose="020B0604030504040204" pitchFamily="34" charset="0"/>
                              <a:cs typeface="Tahoma" panose="020B0604030504040204" pitchFamily="34" charset="0"/>
                            </a:rPr>
                            <a:t>Рим</a:t>
                          </a:r>
                          <a:endParaRPr lang="uk-UA" sz="1600" b="1"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tc>
                      <a:txBody>
                        <a:bodyPr/>
                        <a:lstStyle/>
                        <a:p>
                          <a:pPr algn="ctr">
                            <a:spcAft>
                              <a:spcPts val="0"/>
                            </a:spcAft>
                          </a:pPr>
                          <a:r>
                            <a:rPr lang="uk-UA" sz="1800" b="1" dirty="0">
                              <a:solidFill>
                                <a:schemeClr val="tx1"/>
                              </a:solidFill>
                              <a:effectLst/>
                              <a:latin typeface="Tahoma" panose="020B0604030504040204" pitchFamily="34" charset="0"/>
                              <a:ea typeface="Tahoma" panose="020B0604030504040204" pitchFamily="34" charset="0"/>
                              <a:cs typeface="Tahoma" panose="020B0604030504040204" pitchFamily="34" charset="0"/>
                            </a:rPr>
                            <a:t>17</a:t>
                          </a:r>
                          <a:endParaRPr lang="uk-UA" sz="1600" b="1"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extLst>
                      <a:ext uri="{0D108BD9-81ED-4DB2-BD59-A6C34878D82A}">
                        <a16:rowId xmlns:a16="http://schemas.microsoft.com/office/drawing/2014/main" val="2348466915"/>
                      </a:ext>
                    </a:extLst>
                  </a:tr>
                  <a:tr h="370840">
                    <a:tc>
                      <a:txBody>
                        <a:bodyPr/>
                        <a:lstStyle/>
                        <a:p>
                          <a:pPr>
                            <a:spcAft>
                              <a:spcPts val="0"/>
                            </a:spcAft>
                          </a:pPr>
                          <a:r>
                            <a:rPr lang="uk-UA" sz="1800" b="1" dirty="0">
                              <a:solidFill>
                                <a:schemeClr val="tx1"/>
                              </a:solidFill>
                              <a:effectLst/>
                              <a:latin typeface="Tahoma" panose="020B0604030504040204" pitchFamily="34" charset="0"/>
                              <a:ea typeface="Tahoma" panose="020B0604030504040204" pitchFamily="34" charset="0"/>
                              <a:cs typeface="Tahoma" panose="020B0604030504040204" pitchFamily="34" charset="0"/>
                            </a:rPr>
                            <a:t>Київ</a:t>
                          </a:r>
                        </a:p>
                        <a:p>
                          <a:pPr>
                            <a:spcAft>
                              <a:spcPts val="0"/>
                            </a:spcAft>
                          </a:pPr>
                          <a:endParaRPr lang="uk-UA" sz="1600" b="1"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tc>
                      <a:txBody>
                        <a:bodyPr/>
                        <a:lstStyle/>
                        <a:p>
                          <a:pPr algn="ctr">
                            <a:spcAft>
                              <a:spcPts val="0"/>
                            </a:spcAft>
                          </a:pPr>
                          <a:r>
                            <a:rPr lang="uk-UA" sz="1800" b="1">
                              <a:solidFill>
                                <a:schemeClr val="tx1"/>
                              </a:solidFill>
                              <a:effectLst/>
                              <a:latin typeface="Tahoma" panose="020B0604030504040204" pitchFamily="34" charset="0"/>
                              <a:ea typeface="Tahoma" panose="020B0604030504040204" pitchFamily="34" charset="0"/>
                              <a:cs typeface="Tahoma" panose="020B0604030504040204" pitchFamily="34" charset="0"/>
                            </a:rPr>
                            <a:t>7</a:t>
                          </a:r>
                          <a:endParaRPr lang="uk-UA" sz="1600" b="1">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tc>
                      <a:txBody>
                        <a:bodyPr/>
                        <a:lstStyle/>
                        <a:p>
                          <a:pPr>
                            <a:spcAft>
                              <a:spcPts val="0"/>
                            </a:spcAft>
                          </a:pPr>
                          <a:r>
                            <a:rPr lang="uk-UA" sz="1800" b="1">
                              <a:solidFill>
                                <a:schemeClr val="tx1"/>
                              </a:solidFill>
                              <a:effectLst/>
                              <a:latin typeface="Tahoma" panose="020B0604030504040204" pitchFamily="34" charset="0"/>
                              <a:ea typeface="Tahoma" panose="020B0604030504040204" pitchFamily="34" charset="0"/>
                              <a:cs typeface="Tahoma" panose="020B0604030504040204" pitchFamily="34" charset="0"/>
                            </a:rPr>
                            <a:t>Сінгапур</a:t>
                          </a:r>
                          <a:endParaRPr lang="uk-UA" sz="1600" b="1">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tc>
                      <a:txBody>
                        <a:bodyPr/>
                        <a:lstStyle/>
                        <a:p>
                          <a:pPr algn="ctr">
                            <a:spcAft>
                              <a:spcPts val="0"/>
                            </a:spcAft>
                          </a:pPr>
                          <a:r>
                            <a:rPr lang="uk-UA" sz="1800" b="1" dirty="0">
                              <a:solidFill>
                                <a:schemeClr val="tx1"/>
                              </a:solidFill>
                              <a:effectLst/>
                              <a:latin typeface="Tahoma" panose="020B0604030504040204" pitchFamily="34" charset="0"/>
                              <a:ea typeface="Tahoma" panose="020B0604030504040204" pitchFamily="34" charset="0"/>
                              <a:cs typeface="Tahoma" panose="020B0604030504040204" pitchFamily="34" charset="0"/>
                            </a:rPr>
                            <a:t>32</a:t>
                          </a:r>
                          <a:endParaRPr lang="uk-UA" sz="1600" b="1"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extLst>
                      <a:ext uri="{0D108BD9-81ED-4DB2-BD59-A6C34878D82A}">
                        <a16:rowId xmlns:a16="http://schemas.microsoft.com/office/drawing/2014/main" val="3755817755"/>
                      </a:ext>
                    </a:extLst>
                  </a:tr>
                  <a:tr h="370840">
                    <a:tc>
                      <a:txBody>
                        <a:bodyPr/>
                        <a:lstStyle/>
                        <a:p>
                          <a:pPr>
                            <a:spcAft>
                              <a:spcPts val="0"/>
                            </a:spcAft>
                          </a:pPr>
                          <a:r>
                            <a:rPr lang="uk-UA" sz="1800" b="1">
                              <a:solidFill>
                                <a:schemeClr val="tx1"/>
                              </a:solidFill>
                              <a:effectLst/>
                              <a:latin typeface="Tahoma" panose="020B0604030504040204" pitchFamily="34" charset="0"/>
                              <a:ea typeface="Tahoma" panose="020B0604030504040204" pitchFamily="34" charset="0"/>
                              <a:cs typeface="Tahoma" panose="020B0604030504040204" pitchFamily="34" charset="0"/>
                            </a:rPr>
                            <a:t>Монреаль</a:t>
                          </a:r>
                          <a:endParaRPr lang="uk-UA" sz="1600" b="1">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tc>
                      <a:txBody>
                        <a:bodyPr/>
                        <a:lstStyle/>
                        <a:p>
                          <a:pPr algn="ctr">
                            <a:spcAft>
                              <a:spcPts val="0"/>
                            </a:spcAft>
                          </a:pPr>
                          <a:r>
                            <a:rPr lang="uk-UA" sz="1800" b="1">
                              <a:solidFill>
                                <a:schemeClr val="tx1"/>
                              </a:solidFill>
                              <a:effectLst/>
                              <a:latin typeface="Tahoma" panose="020B0604030504040204" pitchFamily="34" charset="0"/>
                              <a:ea typeface="Tahoma" panose="020B0604030504040204" pitchFamily="34" charset="0"/>
                              <a:cs typeface="Tahoma" panose="020B0604030504040204" pitchFamily="34" charset="0"/>
                            </a:rPr>
                            <a:t>2</a:t>
                          </a:r>
                          <a:endParaRPr lang="uk-UA" sz="1600" b="1">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tc>
                      <a:txBody>
                        <a:bodyPr/>
                        <a:lstStyle/>
                        <a:p>
                          <a:pPr>
                            <a:spcAft>
                              <a:spcPts val="0"/>
                            </a:spcAft>
                          </a:pPr>
                          <a:r>
                            <a:rPr lang="uk-UA" sz="1800" b="1" dirty="0">
                              <a:solidFill>
                                <a:schemeClr val="tx1"/>
                              </a:solidFill>
                              <a:effectLst/>
                              <a:latin typeface="Tahoma" panose="020B0604030504040204" pitchFamily="34" charset="0"/>
                              <a:ea typeface="Tahoma" panose="020B0604030504040204" pitchFamily="34" charset="0"/>
                              <a:cs typeface="Tahoma" panose="020B0604030504040204" pitchFamily="34" charset="0"/>
                            </a:rPr>
                            <a:t>Токіо</a:t>
                          </a:r>
                          <a:endParaRPr lang="uk-UA" sz="1600" b="1"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tc>
                      <a:txBody>
                        <a:bodyPr/>
                        <a:lstStyle/>
                        <a:p>
                          <a:pPr algn="ctr">
                            <a:spcAft>
                              <a:spcPts val="0"/>
                            </a:spcAft>
                          </a:pPr>
                          <a:r>
                            <a:rPr lang="uk-UA" sz="1800" b="1" dirty="0">
                              <a:solidFill>
                                <a:schemeClr val="tx1"/>
                              </a:solidFill>
                              <a:effectLst/>
                              <a:latin typeface="Tahoma" panose="020B0604030504040204" pitchFamily="34" charset="0"/>
                              <a:ea typeface="Tahoma" panose="020B0604030504040204" pitchFamily="34" charset="0"/>
                              <a:cs typeface="Tahoma" panose="020B0604030504040204" pitchFamily="34" charset="0"/>
                            </a:rPr>
                            <a:t>17</a:t>
                          </a:r>
                          <a:endParaRPr lang="uk-UA" sz="1600" b="1"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extLst>
                      <a:ext uri="{0D108BD9-81ED-4DB2-BD59-A6C34878D82A}">
                        <a16:rowId xmlns:a16="http://schemas.microsoft.com/office/drawing/2014/main" val="1463292377"/>
                      </a:ext>
                    </a:extLst>
                  </a:tr>
                </a:tbl>
              </a:graphicData>
            </a:graphic>
          </p:graphicFrame>
        </mc:Choice>
        <mc:Fallback xmlns="">
          <p:graphicFrame>
            <p:nvGraphicFramePr>
              <p:cNvPr id="5" name="Таблиця 5">
                <a:extLst>
                  <a:ext uri="{FF2B5EF4-FFF2-40B4-BE49-F238E27FC236}">
                    <a16:creationId xmlns:a16="http://schemas.microsoft.com/office/drawing/2014/main" id="{F92D0EC6-A23E-44C6-BA33-026D8E430B13}"/>
                  </a:ext>
                </a:extLst>
              </p:cNvPr>
              <p:cNvGraphicFramePr>
                <a:graphicFrameLocks noGrp="1"/>
              </p:cNvGraphicFramePr>
              <p:nvPr>
                <p:extLst>
                  <p:ext uri="{D42A27DB-BD31-4B8C-83A1-F6EECF244321}">
                    <p14:modId xmlns:p14="http://schemas.microsoft.com/office/powerpoint/2010/main" val="722457778"/>
                  </p:ext>
                </p:extLst>
              </p:nvPr>
            </p:nvGraphicFramePr>
            <p:xfrm>
              <a:off x="-1" y="1714380"/>
              <a:ext cx="6990736" cy="4516120"/>
            </p:xfrm>
            <a:graphic>
              <a:graphicData uri="http://schemas.openxmlformats.org/drawingml/2006/table">
                <a:tbl>
                  <a:tblPr firstRow="1" bandRow="1">
                    <a:tableStyleId>{21E4AEA4-8DFA-4A89-87EB-49C32662AFE0}</a:tableStyleId>
                  </a:tblPr>
                  <a:tblGrid>
                    <a:gridCol w="1747684">
                      <a:extLst>
                        <a:ext uri="{9D8B030D-6E8A-4147-A177-3AD203B41FA5}">
                          <a16:colId xmlns:a16="http://schemas.microsoft.com/office/drawing/2014/main" val="4145725354"/>
                        </a:ext>
                      </a:extLst>
                    </a:gridCol>
                    <a:gridCol w="1747684">
                      <a:extLst>
                        <a:ext uri="{9D8B030D-6E8A-4147-A177-3AD203B41FA5}">
                          <a16:colId xmlns:a16="http://schemas.microsoft.com/office/drawing/2014/main" val="673842717"/>
                        </a:ext>
                      </a:extLst>
                    </a:gridCol>
                    <a:gridCol w="1747684">
                      <a:extLst>
                        <a:ext uri="{9D8B030D-6E8A-4147-A177-3AD203B41FA5}">
                          <a16:colId xmlns:a16="http://schemas.microsoft.com/office/drawing/2014/main" val="295838630"/>
                        </a:ext>
                      </a:extLst>
                    </a:gridCol>
                    <a:gridCol w="1747684">
                      <a:extLst>
                        <a:ext uri="{9D8B030D-6E8A-4147-A177-3AD203B41FA5}">
                          <a16:colId xmlns:a16="http://schemas.microsoft.com/office/drawing/2014/main" val="1467228089"/>
                        </a:ext>
                      </a:extLst>
                    </a:gridCol>
                  </a:tblGrid>
                  <a:tr h="487680">
                    <a:tc>
                      <a:txBody>
                        <a:bodyPr/>
                        <a:lstStyle/>
                        <a:p>
                          <a:pPr algn="ctr">
                            <a:spcAft>
                              <a:spcPts val="0"/>
                            </a:spcAft>
                          </a:pPr>
                          <a:r>
                            <a:rPr lang="uk-UA" sz="1600" dirty="0">
                              <a:effectLst/>
                              <a:latin typeface="Tahoma" panose="020B0604030504040204" pitchFamily="34" charset="0"/>
                              <a:ea typeface="Tahoma" panose="020B0604030504040204" pitchFamily="34" charset="0"/>
                              <a:cs typeface="Tahoma" panose="020B0604030504040204" pitchFamily="34" charset="0"/>
                            </a:rPr>
                            <a:t>Місто</a:t>
                          </a:r>
                        </a:p>
                      </a:txBody>
                      <a:tcPr marL="68580" marR="68580" marT="0" marB="0" anchor="ctr"/>
                    </a:tc>
                    <a:tc>
                      <a:txBody>
                        <a:bodyPr/>
                        <a:lstStyle/>
                        <a:p>
                          <a:endParaRPr lang="uk-UA"/>
                        </a:p>
                      </a:txBody>
                      <a:tcPr marL="68580" marR="68580" marT="0" marB="0" anchor="ctr">
                        <a:blipFill>
                          <a:blip r:embed="rId4"/>
                          <a:stretch>
                            <a:fillRect l="-100348" t="-12500" r="-201394" b="-836250"/>
                          </a:stretch>
                        </a:blipFill>
                      </a:tcPr>
                    </a:tc>
                    <a:tc>
                      <a:txBody>
                        <a:bodyPr/>
                        <a:lstStyle/>
                        <a:p>
                          <a:pPr algn="ctr">
                            <a:spcAft>
                              <a:spcPts val="0"/>
                            </a:spcAft>
                          </a:pPr>
                          <a:r>
                            <a:rPr lang="uk-UA" sz="1600" dirty="0">
                              <a:effectLst/>
                              <a:latin typeface="Tahoma" panose="020B0604030504040204" pitchFamily="34" charset="0"/>
                              <a:ea typeface="Tahoma" panose="020B0604030504040204" pitchFamily="34" charset="0"/>
                              <a:cs typeface="Tahoma" panose="020B0604030504040204" pitchFamily="34" charset="0"/>
                            </a:rPr>
                            <a:t>Місто</a:t>
                          </a:r>
                        </a:p>
                      </a:txBody>
                      <a:tcPr marL="68580" marR="68580" marT="0" marB="0" anchor="ctr"/>
                    </a:tc>
                    <a:tc>
                      <a:txBody>
                        <a:bodyPr/>
                        <a:lstStyle/>
                        <a:p>
                          <a:endParaRPr lang="uk-UA"/>
                        </a:p>
                      </a:txBody>
                      <a:tcPr marL="68580" marR="68580" marT="0" marB="0" anchor="ctr">
                        <a:blipFill>
                          <a:blip r:embed="rId4"/>
                          <a:stretch>
                            <a:fillRect l="-300348" t="-12500" r="-1394" b="-836250"/>
                          </a:stretch>
                        </a:blipFill>
                      </a:tcPr>
                    </a:tc>
                    <a:extLst>
                      <a:ext uri="{0D108BD9-81ED-4DB2-BD59-A6C34878D82A}">
                        <a16:rowId xmlns:a16="http://schemas.microsoft.com/office/drawing/2014/main" val="145495435"/>
                      </a:ext>
                    </a:extLst>
                  </a:tr>
                  <a:tr h="518160">
                    <a:tc>
                      <a:txBody>
                        <a:bodyPr/>
                        <a:lstStyle/>
                        <a:p>
                          <a:pPr>
                            <a:spcAft>
                              <a:spcPts val="0"/>
                            </a:spcAft>
                          </a:pPr>
                          <a:r>
                            <a:rPr lang="uk-UA" sz="1800" b="1" dirty="0">
                              <a:solidFill>
                                <a:schemeClr val="tx1"/>
                              </a:solidFill>
                              <a:effectLst/>
                              <a:latin typeface="Tahoma" panose="020B0604030504040204" pitchFamily="34" charset="0"/>
                              <a:ea typeface="Tahoma" panose="020B0604030504040204" pitchFamily="34" charset="0"/>
                              <a:cs typeface="Tahoma" panose="020B0604030504040204" pitchFamily="34" charset="0"/>
                            </a:rPr>
                            <a:t>Амстердам</a:t>
                          </a:r>
                        </a:p>
                        <a:p>
                          <a:pPr>
                            <a:spcAft>
                              <a:spcPts val="0"/>
                            </a:spcAft>
                          </a:pPr>
                          <a:endParaRPr lang="uk-UA" sz="1600" b="1"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tc>
                      <a:txBody>
                        <a:bodyPr/>
                        <a:lstStyle/>
                        <a:p>
                          <a:pPr algn="ctr">
                            <a:spcAft>
                              <a:spcPts val="0"/>
                            </a:spcAft>
                          </a:pPr>
                          <a:r>
                            <a:rPr lang="uk-UA" sz="1800" b="1" dirty="0">
                              <a:solidFill>
                                <a:schemeClr val="tx1"/>
                              </a:solidFill>
                              <a:effectLst/>
                              <a:latin typeface="Tahoma" panose="020B0604030504040204" pitchFamily="34" charset="0"/>
                              <a:ea typeface="Tahoma" panose="020B0604030504040204" pitchFamily="34" charset="0"/>
                              <a:cs typeface="Tahoma" panose="020B0604030504040204" pitchFamily="34" charset="0"/>
                            </a:rPr>
                            <a:t>9</a:t>
                          </a:r>
                          <a:endParaRPr lang="uk-UA" sz="1600" b="1"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tc>
                      <a:txBody>
                        <a:bodyPr/>
                        <a:lstStyle/>
                        <a:p>
                          <a:pPr>
                            <a:spcAft>
                              <a:spcPts val="0"/>
                            </a:spcAft>
                          </a:pPr>
                          <a:r>
                            <a:rPr lang="uk-UA" sz="1800" b="1" dirty="0">
                              <a:solidFill>
                                <a:schemeClr val="tx1"/>
                              </a:solidFill>
                              <a:effectLst/>
                              <a:latin typeface="Tahoma" panose="020B0604030504040204" pitchFamily="34" charset="0"/>
                              <a:ea typeface="Tahoma" panose="020B0604030504040204" pitchFamily="34" charset="0"/>
                              <a:cs typeface="Tahoma" panose="020B0604030504040204" pitchFamily="34" charset="0"/>
                            </a:rPr>
                            <a:t>Варшава</a:t>
                          </a:r>
                          <a:endParaRPr lang="uk-UA" sz="1600" b="1"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tc>
                      <a:txBody>
                        <a:bodyPr/>
                        <a:lstStyle/>
                        <a:p>
                          <a:pPr algn="ctr">
                            <a:spcAft>
                              <a:spcPts val="0"/>
                            </a:spcAft>
                          </a:pPr>
                          <a:r>
                            <a:rPr lang="uk-UA" sz="1800" b="1" dirty="0">
                              <a:solidFill>
                                <a:schemeClr val="tx1"/>
                              </a:solidFill>
                              <a:effectLst/>
                              <a:latin typeface="Tahoma" panose="020B0604030504040204" pitchFamily="34" charset="0"/>
                              <a:ea typeface="Tahoma" panose="020B0604030504040204" pitchFamily="34" charset="0"/>
                              <a:cs typeface="Tahoma" panose="020B0604030504040204" pitchFamily="34" charset="0"/>
                            </a:rPr>
                            <a:t>10</a:t>
                          </a:r>
                          <a:endParaRPr lang="uk-UA" sz="1600" b="1"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extLst>
                      <a:ext uri="{0D108BD9-81ED-4DB2-BD59-A6C34878D82A}">
                        <a16:rowId xmlns:a16="http://schemas.microsoft.com/office/drawing/2014/main" val="1336060244"/>
                      </a:ext>
                    </a:extLst>
                  </a:tr>
                  <a:tr h="518160">
                    <a:tc>
                      <a:txBody>
                        <a:bodyPr/>
                        <a:lstStyle/>
                        <a:p>
                          <a:pPr>
                            <a:spcAft>
                              <a:spcPts val="0"/>
                            </a:spcAft>
                          </a:pPr>
                          <a:r>
                            <a:rPr lang="uk-UA" sz="1800" b="1" dirty="0">
                              <a:solidFill>
                                <a:schemeClr val="tx1"/>
                              </a:solidFill>
                              <a:effectLst/>
                              <a:latin typeface="Tahoma" panose="020B0604030504040204" pitchFamily="34" charset="0"/>
                              <a:ea typeface="Tahoma" panose="020B0604030504040204" pitchFamily="34" charset="0"/>
                              <a:cs typeface="Tahoma" panose="020B0604030504040204" pitchFamily="34" charset="0"/>
                            </a:rPr>
                            <a:t>Афіни</a:t>
                          </a:r>
                        </a:p>
                        <a:p>
                          <a:pPr>
                            <a:spcAft>
                              <a:spcPts val="0"/>
                            </a:spcAft>
                          </a:pPr>
                          <a:endParaRPr lang="uk-UA" sz="1600" b="1"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tc>
                      <a:txBody>
                        <a:bodyPr/>
                        <a:lstStyle/>
                        <a:p>
                          <a:pPr algn="ctr">
                            <a:spcAft>
                              <a:spcPts val="0"/>
                            </a:spcAft>
                          </a:pPr>
                          <a:r>
                            <a:rPr lang="uk-UA" sz="1800" b="1" dirty="0">
                              <a:solidFill>
                                <a:schemeClr val="tx1"/>
                              </a:solidFill>
                              <a:effectLst/>
                              <a:latin typeface="Tahoma" panose="020B0604030504040204" pitchFamily="34" charset="0"/>
                              <a:ea typeface="Tahoma" panose="020B0604030504040204" pitchFamily="34" charset="0"/>
                              <a:cs typeface="Tahoma" panose="020B0604030504040204" pitchFamily="34" charset="0"/>
                            </a:rPr>
                            <a:t>20</a:t>
                          </a:r>
                          <a:endParaRPr lang="uk-UA" sz="1600" b="1"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tc>
                      <a:txBody>
                        <a:bodyPr/>
                        <a:lstStyle/>
                        <a:p>
                          <a:pPr>
                            <a:spcAft>
                              <a:spcPts val="0"/>
                            </a:spcAft>
                          </a:pPr>
                          <a:r>
                            <a:rPr lang="uk-UA" sz="1800" b="1">
                              <a:solidFill>
                                <a:schemeClr val="tx1"/>
                              </a:solidFill>
                              <a:effectLst/>
                              <a:latin typeface="Tahoma" panose="020B0604030504040204" pitchFamily="34" charset="0"/>
                              <a:ea typeface="Tahoma" panose="020B0604030504040204" pitchFamily="34" charset="0"/>
                              <a:cs typeface="Tahoma" panose="020B0604030504040204" pitchFamily="34" charset="0"/>
                            </a:rPr>
                            <a:t>Найробі</a:t>
                          </a:r>
                          <a:endParaRPr lang="uk-UA" sz="1600" b="1">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tc>
                      <a:txBody>
                        <a:bodyPr/>
                        <a:lstStyle/>
                        <a:p>
                          <a:pPr algn="ctr">
                            <a:spcAft>
                              <a:spcPts val="0"/>
                            </a:spcAft>
                          </a:pPr>
                          <a:r>
                            <a:rPr lang="uk-UA" sz="1800" b="1">
                              <a:solidFill>
                                <a:schemeClr val="tx1"/>
                              </a:solidFill>
                              <a:effectLst/>
                              <a:latin typeface="Tahoma" panose="020B0604030504040204" pitchFamily="34" charset="0"/>
                              <a:ea typeface="Tahoma" panose="020B0604030504040204" pitchFamily="34" charset="0"/>
                              <a:cs typeface="Tahoma" panose="020B0604030504040204" pitchFamily="34" charset="0"/>
                            </a:rPr>
                            <a:t>24</a:t>
                          </a:r>
                          <a:endParaRPr lang="uk-UA" sz="1600" b="1">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extLst>
                      <a:ext uri="{0D108BD9-81ED-4DB2-BD59-A6C34878D82A}">
                        <a16:rowId xmlns:a16="http://schemas.microsoft.com/office/drawing/2014/main" val="1426982372"/>
                      </a:ext>
                    </a:extLst>
                  </a:tr>
                  <a:tr h="792480">
                    <a:tc>
                      <a:txBody>
                        <a:bodyPr/>
                        <a:lstStyle/>
                        <a:p>
                          <a:pPr>
                            <a:spcAft>
                              <a:spcPts val="0"/>
                            </a:spcAft>
                          </a:pPr>
                          <a:r>
                            <a:rPr lang="uk-UA" sz="1800" b="1" dirty="0">
                              <a:solidFill>
                                <a:schemeClr val="tx1"/>
                              </a:solidFill>
                              <a:effectLst/>
                              <a:latin typeface="Tahoma" panose="020B0604030504040204" pitchFamily="34" charset="0"/>
                              <a:ea typeface="Tahoma" panose="020B0604030504040204" pitchFamily="34" charset="0"/>
                              <a:cs typeface="Tahoma" panose="020B0604030504040204" pitchFamily="34" charset="0"/>
                            </a:rPr>
                            <a:t>Буенос-Айрес</a:t>
                          </a:r>
                        </a:p>
                        <a:p>
                          <a:pPr>
                            <a:spcAft>
                              <a:spcPts val="0"/>
                            </a:spcAft>
                          </a:pPr>
                          <a:endParaRPr lang="uk-UA" sz="1600" b="1"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tc>
                      <a:txBody>
                        <a:bodyPr/>
                        <a:lstStyle/>
                        <a:p>
                          <a:pPr algn="ctr">
                            <a:spcAft>
                              <a:spcPts val="0"/>
                            </a:spcAft>
                          </a:pPr>
                          <a:r>
                            <a:rPr lang="uk-UA" sz="1800" b="1" dirty="0">
                              <a:solidFill>
                                <a:schemeClr val="tx1"/>
                              </a:solidFill>
                              <a:effectLst/>
                              <a:latin typeface="Tahoma" panose="020B0604030504040204" pitchFamily="34" charset="0"/>
                              <a:ea typeface="Tahoma" panose="020B0604030504040204" pitchFamily="34" charset="0"/>
                              <a:cs typeface="Tahoma" panose="020B0604030504040204" pitchFamily="34" charset="0"/>
                            </a:rPr>
                            <a:t>26</a:t>
                          </a:r>
                          <a:endParaRPr lang="uk-UA" sz="1600" b="1"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tc>
                      <a:txBody>
                        <a:bodyPr/>
                        <a:lstStyle/>
                        <a:p>
                          <a:pPr>
                            <a:spcAft>
                              <a:spcPts val="0"/>
                            </a:spcAft>
                          </a:pPr>
                          <a:r>
                            <a:rPr lang="uk-UA" sz="1800" b="1" dirty="0">
                              <a:solidFill>
                                <a:schemeClr val="tx1"/>
                              </a:solidFill>
                              <a:effectLst/>
                              <a:latin typeface="Tahoma" panose="020B0604030504040204" pitchFamily="34" charset="0"/>
                              <a:ea typeface="Tahoma" panose="020B0604030504040204" pitchFamily="34" charset="0"/>
                              <a:cs typeface="Tahoma" panose="020B0604030504040204" pitchFamily="34" charset="0"/>
                            </a:rPr>
                            <a:t>Нью-Йорк</a:t>
                          </a:r>
                          <a:endParaRPr lang="uk-UA" sz="1600" b="1"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tc>
                      <a:txBody>
                        <a:bodyPr/>
                        <a:lstStyle/>
                        <a:p>
                          <a:pPr algn="ctr">
                            <a:spcAft>
                              <a:spcPts val="0"/>
                            </a:spcAft>
                          </a:pPr>
                          <a:r>
                            <a:rPr lang="uk-UA" sz="1800" b="1">
                              <a:solidFill>
                                <a:schemeClr val="tx1"/>
                              </a:solidFill>
                              <a:effectLst/>
                              <a:latin typeface="Tahoma" panose="020B0604030504040204" pitchFamily="34" charset="0"/>
                              <a:ea typeface="Tahoma" panose="020B0604030504040204" pitchFamily="34" charset="0"/>
                              <a:cs typeface="Tahoma" panose="020B0604030504040204" pitchFamily="34" charset="0"/>
                            </a:rPr>
                            <a:t>10</a:t>
                          </a:r>
                          <a:endParaRPr lang="uk-UA" sz="1600" b="1">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extLst>
                      <a:ext uri="{0D108BD9-81ED-4DB2-BD59-A6C34878D82A}">
                        <a16:rowId xmlns:a16="http://schemas.microsoft.com/office/drawing/2014/main" val="121712117"/>
                      </a:ext>
                    </a:extLst>
                  </a:tr>
                  <a:tr h="792480">
                    <a:tc>
                      <a:txBody>
                        <a:bodyPr/>
                        <a:lstStyle/>
                        <a:p>
                          <a:pPr>
                            <a:spcAft>
                              <a:spcPts val="0"/>
                            </a:spcAft>
                          </a:pPr>
                          <a:r>
                            <a:rPr lang="uk-UA" sz="1800" b="1" dirty="0">
                              <a:solidFill>
                                <a:schemeClr val="tx1"/>
                              </a:solidFill>
                              <a:effectLst/>
                              <a:latin typeface="Tahoma" panose="020B0604030504040204" pitchFamily="34" charset="0"/>
                              <a:ea typeface="Tahoma" panose="020B0604030504040204" pitchFamily="34" charset="0"/>
                              <a:cs typeface="Tahoma" panose="020B0604030504040204" pitchFamily="34" charset="0"/>
                            </a:rPr>
                            <a:t>Гонконг</a:t>
                          </a:r>
                        </a:p>
                        <a:p>
                          <a:pPr>
                            <a:spcAft>
                              <a:spcPts val="0"/>
                            </a:spcAft>
                          </a:pPr>
                          <a:endParaRPr lang="uk-UA" sz="1600" b="1"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tc>
                      <a:txBody>
                        <a:bodyPr/>
                        <a:lstStyle/>
                        <a:p>
                          <a:pPr algn="ctr">
                            <a:spcAft>
                              <a:spcPts val="0"/>
                            </a:spcAft>
                          </a:pPr>
                          <a:r>
                            <a:rPr lang="uk-UA" sz="1800" b="1" dirty="0">
                              <a:solidFill>
                                <a:schemeClr val="tx1"/>
                              </a:solidFill>
                              <a:effectLst/>
                              <a:latin typeface="Tahoma" panose="020B0604030504040204" pitchFamily="34" charset="0"/>
                              <a:ea typeface="Tahoma" panose="020B0604030504040204" pitchFamily="34" charset="0"/>
                              <a:cs typeface="Tahoma" panose="020B0604030504040204" pitchFamily="34" charset="0"/>
                            </a:rPr>
                            <a:t>25</a:t>
                          </a:r>
                          <a:endParaRPr lang="uk-UA" sz="1600" b="1"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tc>
                      <a:txBody>
                        <a:bodyPr/>
                        <a:lstStyle/>
                        <a:p>
                          <a:pPr>
                            <a:spcAft>
                              <a:spcPts val="0"/>
                            </a:spcAft>
                          </a:pPr>
                          <a:r>
                            <a:rPr lang="uk-UA" sz="1800" b="1" dirty="0">
                              <a:solidFill>
                                <a:schemeClr val="tx1"/>
                              </a:solidFill>
                              <a:effectLst/>
                              <a:latin typeface="Tahoma" panose="020B0604030504040204" pitchFamily="34" charset="0"/>
                              <a:ea typeface="Tahoma" panose="020B0604030504040204" pitchFamily="34" charset="0"/>
                              <a:cs typeface="Tahoma" panose="020B0604030504040204" pitchFamily="34" charset="0"/>
                            </a:rPr>
                            <a:t>Ріо-де-Жанейро</a:t>
                          </a:r>
                        </a:p>
                        <a:p>
                          <a:pPr>
                            <a:spcAft>
                              <a:spcPts val="0"/>
                            </a:spcAft>
                          </a:pPr>
                          <a:endParaRPr lang="uk-UA" sz="1600" b="1"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tc>
                      <a:txBody>
                        <a:bodyPr/>
                        <a:lstStyle/>
                        <a:p>
                          <a:pPr algn="ctr">
                            <a:spcAft>
                              <a:spcPts val="0"/>
                            </a:spcAft>
                          </a:pPr>
                          <a:r>
                            <a:rPr lang="uk-UA" sz="1800" b="1" dirty="0">
                              <a:solidFill>
                                <a:schemeClr val="tx1"/>
                              </a:solidFill>
                              <a:effectLst/>
                              <a:latin typeface="Tahoma" panose="020B0604030504040204" pitchFamily="34" charset="0"/>
                              <a:ea typeface="Tahoma" panose="020B0604030504040204" pitchFamily="34" charset="0"/>
                              <a:cs typeface="Tahoma" panose="020B0604030504040204" pitchFamily="34" charset="0"/>
                            </a:rPr>
                            <a:t>27</a:t>
                          </a:r>
                          <a:endParaRPr lang="uk-UA" sz="1600" b="1"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extLst>
                      <a:ext uri="{0D108BD9-81ED-4DB2-BD59-A6C34878D82A}">
                        <a16:rowId xmlns:a16="http://schemas.microsoft.com/office/drawing/2014/main" val="2640190313"/>
                      </a:ext>
                    </a:extLst>
                  </a:tr>
                  <a:tr h="518160">
                    <a:tc>
                      <a:txBody>
                        <a:bodyPr/>
                        <a:lstStyle/>
                        <a:p>
                          <a:pPr>
                            <a:spcAft>
                              <a:spcPts val="0"/>
                            </a:spcAft>
                          </a:pPr>
                          <a:r>
                            <a:rPr lang="uk-UA" sz="1800" b="1" dirty="0">
                              <a:solidFill>
                                <a:schemeClr val="tx1"/>
                              </a:solidFill>
                              <a:effectLst/>
                              <a:latin typeface="Tahoma" panose="020B0604030504040204" pitchFamily="34" charset="0"/>
                              <a:ea typeface="Tahoma" panose="020B0604030504040204" pitchFamily="34" charset="0"/>
                              <a:cs typeface="Tahoma" panose="020B0604030504040204" pitchFamily="34" charset="0"/>
                            </a:rPr>
                            <a:t>Єрусалим</a:t>
                          </a:r>
                        </a:p>
                        <a:p>
                          <a:pPr>
                            <a:spcAft>
                              <a:spcPts val="0"/>
                            </a:spcAft>
                          </a:pPr>
                          <a:endParaRPr lang="uk-UA" sz="1600" b="1"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tc>
                      <a:txBody>
                        <a:bodyPr/>
                        <a:lstStyle/>
                        <a:p>
                          <a:pPr algn="ctr">
                            <a:spcAft>
                              <a:spcPts val="0"/>
                            </a:spcAft>
                          </a:pPr>
                          <a:r>
                            <a:rPr lang="uk-UA" sz="1800" b="1">
                              <a:solidFill>
                                <a:schemeClr val="tx1"/>
                              </a:solidFill>
                              <a:effectLst/>
                              <a:latin typeface="Tahoma" panose="020B0604030504040204" pitchFamily="34" charset="0"/>
                              <a:ea typeface="Tahoma" panose="020B0604030504040204" pitchFamily="34" charset="0"/>
                              <a:cs typeface="Tahoma" panose="020B0604030504040204" pitchFamily="34" charset="0"/>
                            </a:rPr>
                            <a:t>22</a:t>
                          </a:r>
                          <a:endParaRPr lang="uk-UA" sz="1600" b="1">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tc>
                      <a:txBody>
                        <a:bodyPr/>
                        <a:lstStyle/>
                        <a:p>
                          <a:pPr>
                            <a:spcAft>
                              <a:spcPts val="0"/>
                            </a:spcAft>
                          </a:pPr>
                          <a:r>
                            <a:rPr lang="uk-UA" sz="1800" b="1" dirty="0">
                              <a:solidFill>
                                <a:schemeClr val="tx1"/>
                              </a:solidFill>
                              <a:effectLst/>
                              <a:latin typeface="Tahoma" panose="020B0604030504040204" pitchFamily="34" charset="0"/>
                              <a:ea typeface="Tahoma" panose="020B0604030504040204" pitchFamily="34" charset="0"/>
                              <a:cs typeface="Tahoma" panose="020B0604030504040204" pitchFamily="34" charset="0"/>
                            </a:rPr>
                            <a:t>Рим</a:t>
                          </a:r>
                          <a:endParaRPr lang="uk-UA" sz="1600" b="1"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tc>
                      <a:txBody>
                        <a:bodyPr/>
                        <a:lstStyle/>
                        <a:p>
                          <a:pPr algn="ctr">
                            <a:spcAft>
                              <a:spcPts val="0"/>
                            </a:spcAft>
                          </a:pPr>
                          <a:r>
                            <a:rPr lang="uk-UA" sz="1800" b="1" dirty="0">
                              <a:solidFill>
                                <a:schemeClr val="tx1"/>
                              </a:solidFill>
                              <a:effectLst/>
                              <a:latin typeface="Tahoma" panose="020B0604030504040204" pitchFamily="34" charset="0"/>
                              <a:ea typeface="Tahoma" panose="020B0604030504040204" pitchFamily="34" charset="0"/>
                              <a:cs typeface="Tahoma" panose="020B0604030504040204" pitchFamily="34" charset="0"/>
                            </a:rPr>
                            <a:t>17</a:t>
                          </a:r>
                          <a:endParaRPr lang="uk-UA" sz="1600" b="1"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extLst>
                      <a:ext uri="{0D108BD9-81ED-4DB2-BD59-A6C34878D82A}">
                        <a16:rowId xmlns:a16="http://schemas.microsoft.com/office/drawing/2014/main" val="2348466915"/>
                      </a:ext>
                    </a:extLst>
                  </a:tr>
                  <a:tr h="518160">
                    <a:tc>
                      <a:txBody>
                        <a:bodyPr/>
                        <a:lstStyle/>
                        <a:p>
                          <a:pPr>
                            <a:spcAft>
                              <a:spcPts val="0"/>
                            </a:spcAft>
                          </a:pPr>
                          <a:r>
                            <a:rPr lang="uk-UA" sz="1800" b="1" dirty="0">
                              <a:solidFill>
                                <a:schemeClr val="tx1"/>
                              </a:solidFill>
                              <a:effectLst/>
                              <a:latin typeface="Tahoma" panose="020B0604030504040204" pitchFamily="34" charset="0"/>
                              <a:ea typeface="Tahoma" panose="020B0604030504040204" pitchFamily="34" charset="0"/>
                              <a:cs typeface="Tahoma" panose="020B0604030504040204" pitchFamily="34" charset="0"/>
                            </a:rPr>
                            <a:t>Київ</a:t>
                          </a:r>
                        </a:p>
                        <a:p>
                          <a:pPr>
                            <a:spcAft>
                              <a:spcPts val="0"/>
                            </a:spcAft>
                          </a:pPr>
                          <a:endParaRPr lang="uk-UA" sz="1600" b="1"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tc>
                      <a:txBody>
                        <a:bodyPr/>
                        <a:lstStyle/>
                        <a:p>
                          <a:pPr algn="ctr">
                            <a:spcAft>
                              <a:spcPts val="0"/>
                            </a:spcAft>
                          </a:pPr>
                          <a:r>
                            <a:rPr lang="uk-UA" sz="1800" b="1">
                              <a:solidFill>
                                <a:schemeClr val="tx1"/>
                              </a:solidFill>
                              <a:effectLst/>
                              <a:latin typeface="Tahoma" panose="020B0604030504040204" pitchFamily="34" charset="0"/>
                              <a:ea typeface="Tahoma" panose="020B0604030504040204" pitchFamily="34" charset="0"/>
                              <a:cs typeface="Tahoma" panose="020B0604030504040204" pitchFamily="34" charset="0"/>
                            </a:rPr>
                            <a:t>7</a:t>
                          </a:r>
                          <a:endParaRPr lang="uk-UA" sz="1600" b="1">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tc>
                      <a:txBody>
                        <a:bodyPr/>
                        <a:lstStyle/>
                        <a:p>
                          <a:pPr>
                            <a:spcAft>
                              <a:spcPts val="0"/>
                            </a:spcAft>
                          </a:pPr>
                          <a:r>
                            <a:rPr lang="uk-UA" sz="1800" b="1">
                              <a:solidFill>
                                <a:schemeClr val="tx1"/>
                              </a:solidFill>
                              <a:effectLst/>
                              <a:latin typeface="Tahoma" panose="020B0604030504040204" pitchFamily="34" charset="0"/>
                              <a:ea typeface="Tahoma" panose="020B0604030504040204" pitchFamily="34" charset="0"/>
                              <a:cs typeface="Tahoma" panose="020B0604030504040204" pitchFamily="34" charset="0"/>
                            </a:rPr>
                            <a:t>Сінгапур</a:t>
                          </a:r>
                          <a:endParaRPr lang="uk-UA" sz="1600" b="1">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tc>
                      <a:txBody>
                        <a:bodyPr/>
                        <a:lstStyle/>
                        <a:p>
                          <a:pPr algn="ctr">
                            <a:spcAft>
                              <a:spcPts val="0"/>
                            </a:spcAft>
                          </a:pPr>
                          <a:r>
                            <a:rPr lang="uk-UA" sz="1800" b="1" dirty="0">
                              <a:solidFill>
                                <a:schemeClr val="tx1"/>
                              </a:solidFill>
                              <a:effectLst/>
                              <a:latin typeface="Tahoma" panose="020B0604030504040204" pitchFamily="34" charset="0"/>
                              <a:ea typeface="Tahoma" panose="020B0604030504040204" pitchFamily="34" charset="0"/>
                              <a:cs typeface="Tahoma" panose="020B0604030504040204" pitchFamily="34" charset="0"/>
                            </a:rPr>
                            <a:t>32</a:t>
                          </a:r>
                          <a:endParaRPr lang="uk-UA" sz="1600" b="1"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extLst>
                      <a:ext uri="{0D108BD9-81ED-4DB2-BD59-A6C34878D82A}">
                        <a16:rowId xmlns:a16="http://schemas.microsoft.com/office/drawing/2014/main" val="3755817755"/>
                      </a:ext>
                    </a:extLst>
                  </a:tr>
                  <a:tr h="370840">
                    <a:tc>
                      <a:txBody>
                        <a:bodyPr/>
                        <a:lstStyle/>
                        <a:p>
                          <a:pPr>
                            <a:spcAft>
                              <a:spcPts val="0"/>
                            </a:spcAft>
                          </a:pPr>
                          <a:r>
                            <a:rPr lang="uk-UA" sz="1800" b="1">
                              <a:solidFill>
                                <a:schemeClr val="tx1"/>
                              </a:solidFill>
                              <a:effectLst/>
                              <a:latin typeface="Tahoma" panose="020B0604030504040204" pitchFamily="34" charset="0"/>
                              <a:ea typeface="Tahoma" panose="020B0604030504040204" pitchFamily="34" charset="0"/>
                              <a:cs typeface="Tahoma" panose="020B0604030504040204" pitchFamily="34" charset="0"/>
                            </a:rPr>
                            <a:t>Монреаль</a:t>
                          </a:r>
                          <a:endParaRPr lang="uk-UA" sz="1600" b="1">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tc>
                      <a:txBody>
                        <a:bodyPr/>
                        <a:lstStyle/>
                        <a:p>
                          <a:pPr algn="ctr">
                            <a:spcAft>
                              <a:spcPts val="0"/>
                            </a:spcAft>
                          </a:pPr>
                          <a:r>
                            <a:rPr lang="uk-UA" sz="1800" b="1">
                              <a:solidFill>
                                <a:schemeClr val="tx1"/>
                              </a:solidFill>
                              <a:effectLst/>
                              <a:latin typeface="Tahoma" panose="020B0604030504040204" pitchFamily="34" charset="0"/>
                              <a:ea typeface="Tahoma" panose="020B0604030504040204" pitchFamily="34" charset="0"/>
                              <a:cs typeface="Tahoma" panose="020B0604030504040204" pitchFamily="34" charset="0"/>
                            </a:rPr>
                            <a:t>2</a:t>
                          </a:r>
                          <a:endParaRPr lang="uk-UA" sz="1600" b="1">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tc>
                      <a:txBody>
                        <a:bodyPr/>
                        <a:lstStyle/>
                        <a:p>
                          <a:pPr>
                            <a:spcAft>
                              <a:spcPts val="0"/>
                            </a:spcAft>
                          </a:pPr>
                          <a:r>
                            <a:rPr lang="uk-UA" sz="1800" b="1" dirty="0">
                              <a:solidFill>
                                <a:schemeClr val="tx1"/>
                              </a:solidFill>
                              <a:effectLst/>
                              <a:latin typeface="Tahoma" panose="020B0604030504040204" pitchFamily="34" charset="0"/>
                              <a:ea typeface="Tahoma" panose="020B0604030504040204" pitchFamily="34" charset="0"/>
                              <a:cs typeface="Tahoma" panose="020B0604030504040204" pitchFamily="34" charset="0"/>
                            </a:rPr>
                            <a:t>Токіо</a:t>
                          </a:r>
                          <a:endParaRPr lang="uk-UA" sz="1600" b="1"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tc>
                      <a:txBody>
                        <a:bodyPr/>
                        <a:lstStyle/>
                        <a:p>
                          <a:pPr algn="ctr">
                            <a:spcAft>
                              <a:spcPts val="0"/>
                            </a:spcAft>
                          </a:pPr>
                          <a:r>
                            <a:rPr lang="uk-UA" sz="1800" b="1" dirty="0">
                              <a:solidFill>
                                <a:schemeClr val="tx1"/>
                              </a:solidFill>
                              <a:effectLst/>
                              <a:latin typeface="Tahoma" panose="020B0604030504040204" pitchFamily="34" charset="0"/>
                              <a:ea typeface="Tahoma" panose="020B0604030504040204" pitchFamily="34" charset="0"/>
                              <a:cs typeface="Tahoma" panose="020B0604030504040204" pitchFamily="34" charset="0"/>
                            </a:rPr>
                            <a:t>17</a:t>
                          </a:r>
                          <a:endParaRPr lang="uk-UA" sz="1600" b="1"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solidFill>
                          <a:schemeClr val="bg1"/>
                        </a:solidFill>
                      </a:tcPr>
                    </a:tc>
                    <a:extLst>
                      <a:ext uri="{0D108BD9-81ED-4DB2-BD59-A6C34878D82A}">
                        <a16:rowId xmlns:a16="http://schemas.microsoft.com/office/drawing/2014/main" val="1463292377"/>
                      </a:ext>
                    </a:extLst>
                  </a:tr>
                </a:tbl>
              </a:graphicData>
            </a:graphic>
          </p:graphicFrame>
        </mc:Fallback>
      </mc:AlternateContent>
    </p:spTree>
    <p:extLst>
      <p:ext uri="{BB962C8B-B14F-4D97-AF65-F5344CB8AC3E}">
        <p14:creationId xmlns:p14="http://schemas.microsoft.com/office/powerpoint/2010/main" val="272015708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250"/>
                                        <p:tgtEl>
                                          <p:spTgt spid="4"/>
                                        </p:tgtEl>
                                      </p:cBhvr>
                                    </p:animEffect>
                                  </p:childTnLst>
                                </p:cTn>
                              </p:par>
                            </p:childTnLst>
                          </p:cTn>
                        </p:par>
                        <p:par>
                          <p:cTn id="8" fill="hold">
                            <p:stCondLst>
                              <p:cond delay="25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wipe(left)">
                                      <p:cBhvr>
                                        <p:cTn id="16" dur="500"/>
                                        <p:tgtEl>
                                          <p:spTgt spid="37"/>
                                        </p:tgtEl>
                                      </p:cBhvr>
                                    </p:animEffect>
                                  </p:childTnLst>
                                </p:cTn>
                              </p:par>
                            </p:childTnLst>
                          </p:cTn>
                        </p:par>
                        <p:par>
                          <p:cTn id="17" fill="hold">
                            <p:stCondLst>
                              <p:cond delay="750"/>
                            </p:stCondLst>
                            <p:childTnLst>
                              <p:par>
                                <p:cTn id="18" presetID="10" presetClass="entr" presetSubtype="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up)">
                                      <p:cBhvr>
                                        <p:cTn id="23" dur="500"/>
                                        <p:tgtEl>
                                          <p:spTgt spid="7"/>
                                        </p:tgtEl>
                                      </p:cBhvr>
                                    </p:animEffect>
                                  </p:childTnLst>
                                </p:cTn>
                              </p:par>
                            </p:childTnLst>
                          </p:cTn>
                        </p:par>
                        <p:par>
                          <p:cTn id="24" fill="hold">
                            <p:stCondLst>
                              <p:cond delay="1250"/>
                            </p:stCondLst>
                            <p:childTnLst>
                              <p:par>
                                <p:cTn id="25" presetID="64" presetClass="path" presetSubtype="0" accel="50000" decel="50000" fill="hold" grpId="1" nodeType="afterEffect">
                                  <p:stCondLst>
                                    <p:cond delay="0"/>
                                  </p:stCondLst>
                                  <p:childTnLst>
                                    <p:animMotion origin="layout" path="M -3.33333E-6 -3.7037E-6 L -3.33333E-6 -0.15162 " pathEditMode="relative" rAng="0" ptsTypes="AA">
                                      <p:cBhvr>
                                        <p:cTn id="26" dur="750" fill="hold"/>
                                        <p:tgtEl>
                                          <p:spTgt spid="7"/>
                                        </p:tgtEl>
                                        <p:attrNameLst>
                                          <p:attrName>ppt_x</p:attrName>
                                          <p:attrName>ppt_y</p:attrName>
                                        </p:attrNameLst>
                                      </p:cBhvr>
                                      <p:rCtr x="0" y="-759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7" grpId="0"/>
      <p:bldP spid="7" grpId="0" animBg="1"/>
      <p:bldP spid="7"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Частина кола 26">
            <a:extLst>
              <a:ext uri="{FF2B5EF4-FFF2-40B4-BE49-F238E27FC236}">
                <a16:creationId xmlns:a16="http://schemas.microsoft.com/office/drawing/2014/main" id="{0D8B2FB1-4100-42BB-9B83-75789DB09E30}"/>
              </a:ext>
            </a:extLst>
          </p:cNvPr>
          <p:cNvSpPr/>
          <p:nvPr/>
        </p:nvSpPr>
        <p:spPr>
          <a:xfrm>
            <a:off x="665658" y="1533815"/>
            <a:ext cx="4714741" cy="4714741"/>
          </a:xfrm>
          <a:prstGeom prst="pie">
            <a:avLst>
              <a:gd name="adj1" fmla="val 14381609"/>
              <a:gd name="adj2" fmla="val 1782998"/>
            </a:avLst>
          </a:prstGeom>
          <a:solidFill>
            <a:srgbClr val="7777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solidFill>
                <a:schemeClr val="tx1"/>
              </a:solidFill>
            </a:endParaRPr>
          </a:p>
        </p:txBody>
      </p:sp>
      <p:sp>
        <p:nvSpPr>
          <p:cNvPr id="12" name="Частина кола 11">
            <a:extLst>
              <a:ext uri="{FF2B5EF4-FFF2-40B4-BE49-F238E27FC236}">
                <a16:creationId xmlns:a16="http://schemas.microsoft.com/office/drawing/2014/main" id="{8DF7CE9B-48CC-4576-977D-B229AB8B636D}"/>
              </a:ext>
            </a:extLst>
          </p:cNvPr>
          <p:cNvSpPr/>
          <p:nvPr/>
        </p:nvSpPr>
        <p:spPr>
          <a:xfrm>
            <a:off x="665658" y="1524852"/>
            <a:ext cx="4714741" cy="4714741"/>
          </a:xfrm>
          <a:prstGeom prst="pie">
            <a:avLst>
              <a:gd name="adj1" fmla="val 8994004"/>
              <a:gd name="adj2" fmla="val 14379605"/>
            </a:avLst>
          </a:prstGeom>
          <a:solidFill>
            <a:srgbClr val="BAB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solidFill>
                <a:schemeClr val="tx1"/>
              </a:solidFill>
            </a:endParaRPr>
          </a:p>
        </p:txBody>
      </p:sp>
      <p:sp>
        <p:nvSpPr>
          <p:cNvPr id="3" name="Прямоугольник 2"/>
          <p:cNvSpPr/>
          <p:nvPr/>
        </p:nvSpPr>
        <p:spPr>
          <a:xfrm>
            <a:off x="0" y="0"/>
            <a:ext cx="12192000" cy="624114"/>
          </a:xfrm>
          <a:prstGeom prst="rect">
            <a:avLst/>
          </a:prstGeom>
          <a:solidFill>
            <a:srgbClr val="3C5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TextBox 3"/>
          <p:cNvSpPr txBox="1"/>
          <p:nvPr/>
        </p:nvSpPr>
        <p:spPr>
          <a:xfrm>
            <a:off x="370112" y="39339"/>
            <a:ext cx="11321144" cy="584775"/>
          </a:xfrm>
          <a:prstGeom prst="rect">
            <a:avLst/>
          </a:prstGeom>
          <a:noFill/>
        </p:spPr>
        <p:txBody>
          <a:bodyPr wrap="square" rtlCol="0">
            <a:spAutoFit/>
          </a:bodyPr>
          <a:lstStyle/>
          <a:p>
            <a:r>
              <a:rPr lang="uk-UA" sz="3200" b="1" dirty="0">
                <a:solidFill>
                  <a:schemeClr val="bg1"/>
                </a:solidFill>
                <a:latin typeface="Tahoma" panose="020B0604030504040204" pitchFamily="34" charset="0"/>
                <a:ea typeface="Tahoma" panose="020B0604030504040204" pitchFamily="34" charset="0"/>
                <a:cs typeface="Tahoma" panose="020B0604030504040204" pitchFamily="34" charset="0"/>
              </a:rPr>
              <a:t>Розв’язуємо гуртом</a:t>
            </a:r>
            <a:endParaRPr lang="ru-RU" sz="3200" b="1"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37" name="TextBox 36"/>
          <p:cNvSpPr txBox="1"/>
          <p:nvPr/>
        </p:nvSpPr>
        <p:spPr>
          <a:xfrm>
            <a:off x="700924" y="752775"/>
            <a:ext cx="944996" cy="769441"/>
          </a:xfrm>
          <a:prstGeom prst="rect">
            <a:avLst/>
          </a:prstGeom>
          <a:noFill/>
        </p:spPr>
        <p:txBody>
          <a:bodyPr wrap="square" rtlCol="0">
            <a:spAutoFit/>
          </a:bodyPr>
          <a:lstStyle/>
          <a:p>
            <a:pPr algn="ctr"/>
            <a:r>
              <a:rPr lang="en-US" sz="4400" b="1" dirty="0">
                <a:solidFill>
                  <a:srgbClr val="2B5666"/>
                </a:solidFill>
                <a:latin typeface="Tahoma" panose="020B0604030504040204" pitchFamily="34" charset="0"/>
                <a:ea typeface="Tahoma" panose="020B0604030504040204" pitchFamily="34" charset="0"/>
                <a:cs typeface="Tahoma" panose="020B0604030504040204" pitchFamily="34" charset="0"/>
              </a:rPr>
              <a:t>4</a:t>
            </a:r>
            <a:endParaRPr lang="uk-UA" sz="4000" b="1" kern="1200" dirty="0">
              <a:solidFill>
                <a:srgbClr val="2B5666"/>
              </a:solidFill>
              <a:latin typeface="Tahoma" panose="020B0604030504040204" pitchFamily="34" charset="0"/>
              <a:ea typeface="Tahoma" panose="020B0604030504040204" pitchFamily="34" charset="0"/>
              <a:cs typeface="Tahoma" panose="020B0604030504040204" pitchFamily="34" charset="0"/>
            </a:endParaRPr>
          </a:p>
        </p:txBody>
      </p:sp>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687" y="696934"/>
            <a:ext cx="959338" cy="881122"/>
          </a:xfrm>
          <a:prstGeom prst="rect">
            <a:avLst/>
          </a:prstGeom>
        </p:spPr>
      </p:pic>
      <p:sp>
        <p:nvSpPr>
          <p:cNvPr id="7" name="Прямоугольник 7"/>
          <p:cNvSpPr/>
          <p:nvPr/>
        </p:nvSpPr>
        <p:spPr>
          <a:xfrm>
            <a:off x="5945213" y="1733424"/>
            <a:ext cx="6246788" cy="4832092"/>
          </a:xfrm>
          <a:prstGeom prst="rect">
            <a:avLst/>
          </a:prstGeom>
          <a:solidFill>
            <a:srgbClr val="2B5666"/>
          </a:solidFill>
          <a:ln>
            <a:noFill/>
          </a:ln>
          <a:effectLst/>
        </p:spPr>
        <p:style>
          <a:lnRef idx="3">
            <a:schemeClr val="lt1"/>
          </a:lnRef>
          <a:fillRef idx="1">
            <a:schemeClr val="accent6"/>
          </a:fillRef>
          <a:effectRef idx="1">
            <a:schemeClr val="accent6"/>
          </a:effectRef>
          <a:fontRef idx="minor">
            <a:schemeClr val="lt1"/>
          </a:fontRef>
        </p:style>
        <p:txBody>
          <a:bodyPr wrap="square">
            <a:spAutoFit/>
          </a:bodyPr>
          <a:lstStyle/>
          <a:p>
            <a:pPr algn="ctr"/>
            <a:r>
              <a:rPr lang="uk-UA" sz="2800" b="1" dirty="0">
                <a:latin typeface="Tahoma" panose="020B0604030504040204" pitchFamily="34" charset="0"/>
                <a:ea typeface="Tahoma" panose="020B0604030504040204" pitchFamily="34" charset="0"/>
                <a:cs typeface="Tahoma" panose="020B0604030504040204" pitchFamily="34" charset="0"/>
              </a:rPr>
              <a:t>На круговій діаграмі (круг поділено пунктирними лініями на рівні сектори) показано розподіл кількості столів, які продано магазином протягом місяця. Загальна кількість проданих столів за цей період становила 156. На скільки журнальних столів було продано менше, ніж письмових?</a:t>
            </a:r>
          </a:p>
        </p:txBody>
      </p:sp>
      <p:sp>
        <p:nvSpPr>
          <p:cNvPr id="8" name="Прямокутник: округлені кути 7">
            <a:extLst>
              <a:ext uri="{FF2B5EF4-FFF2-40B4-BE49-F238E27FC236}">
                <a16:creationId xmlns:a16="http://schemas.microsoft.com/office/drawing/2014/main" id="{5D8F8D07-A046-4955-9806-A03A5E8C9DA6}"/>
              </a:ext>
            </a:extLst>
          </p:cNvPr>
          <p:cNvSpPr/>
          <p:nvPr/>
        </p:nvSpPr>
        <p:spPr>
          <a:xfrm>
            <a:off x="5368272" y="825438"/>
            <a:ext cx="2043181" cy="624114"/>
          </a:xfrm>
          <a:prstGeom prst="roundRect">
            <a:avLst/>
          </a:prstGeom>
          <a:solidFill>
            <a:srgbClr val="6969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800" b="1" dirty="0">
                <a:latin typeface="Tahoma" panose="020B0604030504040204" pitchFamily="34" charset="0"/>
                <a:ea typeface="Tahoma" panose="020B0604030504040204" pitchFamily="34" charset="0"/>
                <a:cs typeface="Tahoma" panose="020B0604030504040204" pitchFamily="34" charset="0"/>
              </a:rPr>
              <a:t>ЗНО 2019</a:t>
            </a:r>
          </a:p>
        </p:txBody>
      </p:sp>
      <p:sp>
        <p:nvSpPr>
          <p:cNvPr id="5" name="Овал 4">
            <a:extLst>
              <a:ext uri="{FF2B5EF4-FFF2-40B4-BE49-F238E27FC236}">
                <a16:creationId xmlns:a16="http://schemas.microsoft.com/office/drawing/2014/main" id="{B4700D8C-C98A-4350-9411-BEFC0A7BD6E0}"/>
              </a:ext>
            </a:extLst>
          </p:cNvPr>
          <p:cNvSpPr/>
          <p:nvPr/>
        </p:nvSpPr>
        <p:spPr>
          <a:xfrm>
            <a:off x="665658" y="1533819"/>
            <a:ext cx="4714741" cy="4714741"/>
          </a:xfrm>
          <a:prstGeom prst="ellipse">
            <a:avLst/>
          </a:prstGeom>
          <a:noFill/>
          <a:ln w="28575" cap="flat" cmpd="sng" algn="ctr">
            <a:solidFill>
              <a:srgbClr val="3C5A59"/>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uk-UA"/>
          </a:p>
        </p:txBody>
      </p:sp>
      <p:cxnSp>
        <p:nvCxnSpPr>
          <p:cNvPr id="9" name="Пряма сполучна лінія 8">
            <a:extLst>
              <a:ext uri="{FF2B5EF4-FFF2-40B4-BE49-F238E27FC236}">
                <a16:creationId xmlns:a16="http://schemas.microsoft.com/office/drawing/2014/main" id="{8B0ED430-DD59-4DE7-AE18-F648EF2C1AB2}"/>
              </a:ext>
            </a:extLst>
          </p:cNvPr>
          <p:cNvCxnSpPr>
            <a:cxnSpLocks/>
            <a:stCxn id="5" idx="0"/>
          </p:cNvCxnSpPr>
          <p:nvPr/>
        </p:nvCxnSpPr>
        <p:spPr>
          <a:xfrm flipH="1">
            <a:off x="3001188" y="1533819"/>
            <a:ext cx="21841" cy="4714741"/>
          </a:xfrm>
          <a:prstGeom prst="line">
            <a:avLst/>
          </a:prstGeom>
          <a:ln w="19050">
            <a:solidFill>
              <a:srgbClr val="3C5A59"/>
            </a:solidFill>
            <a:prstDash val="dash"/>
          </a:ln>
        </p:spPr>
        <p:style>
          <a:lnRef idx="1">
            <a:schemeClr val="accent1"/>
          </a:lnRef>
          <a:fillRef idx="0">
            <a:schemeClr val="accent1"/>
          </a:fillRef>
          <a:effectRef idx="0">
            <a:schemeClr val="accent1"/>
          </a:effectRef>
          <a:fontRef idx="minor">
            <a:schemeClr val="tx1"/>
          </a:fontRef>
        </p:style>
      </p:cxnSp>
      <p:cxnSp>
        <p:nvCxnSpPr>
          <p:cNvPr id="13" name="Пряма сполучна лінія 12">
            <a:extLst>
              <a:ext uri="{FF2B5EF4-FFF2-40B4-BE49-F238E27FC236}">
                <a16:creationId xmlns:a16="http://schemas.microsoft.com/office/drawing/2014/main" id="{D0B3296A-FE65-4EF4-9EE6-25239C24B8F3}"/>
              </a:ext>
            </a:extLst>
          </p:cNvPr>
          <p:cNvCxnSpPr>
            <a:cxnSpLocks/>
          </p:cNvCxnSpPr>
          <p:nvPr/>
        </p:nvCxnSpPr>
        <p:spPr>
          <a:xfrm rot="16200000" flipH="1">
            <a:off x="3012108" y="1544739"/>
            <a:ext cx="21841" cy="4714741"/>
          </a:xfrm>
          <a:prstGeom prst="line">
            <a:avLst/>
          </a:prstGeom>
          <a:ln w="19050">
            <a:solidFill>
              <a:srgbClr val="3C5A59"/>
            </a:solidFill>
            <a:prstDash val="dash"/>
          </a:ln>
        </p:spPr>
        <p:style>
          <a:lnRef idx="1">
            <a:schemeClr val="accent1"/>
          </a:lnRef>
          <a:fillRef idx="0">
            <a:schemeClr val="accent1"/>
          </a:fillRef>
          <a:effectRef idx="0">
            <a:schemeClr val="accent1"/>
          </a:effectRef>
          <a:fontRef idx="minor">
            <a:schemeClr val="tx1"/>
          </a:fontRef>
        </p:style>
      </p:cxnSp>
      <p:cxnSp>
        <p:nvCxnSpPr>
          <p:cNvPr id="20" name="Пряма сполучна лінія 19">
            <a:extLst>
              <a:ext uri="{FF2B5EF4-FFF2-40B4-BE49-F238E27FC236}">
                <a16:creationId xmlns:a16="http://schemas.microsoft.com/office/drawing/2014/main" id="{F10F3656-C36D-4133-BE4F-27F8B99C15DD}"/>
              </a:ext>
            </a:extLst>
          </p:cNvPr>
          <p:cNvCxnSpPr>
            <a:cxnSpLocks/>
          </p:cNvCxnSpPr>
          <p:nvPr/>
        </p:nvCxnSpPr>
        <p:spPr>
          <a:xfrm rot="1800000" flipH="1">
            <a:off x="3012108" y="1555660"/>
            <a:ext cx="21841" cy="4714741"/>
          </a:xfrm>
          <a:prstGeom prst="line">
            <a:avLst/>
          </a:prstGeom>
          <a:ln w="19050">
            <a:solidFill>
              <a:srgbClr val="3C5A59"/>
            </a:solidFill>
            <a:prstDash val="dash"/>
          </a:ln>
        </p:spPr>
        <p:style>
          <a:lnRef idx="1">
            <a:schemeClr val="accent1"/>
          </a:lnRef>
          <a:fillRef idx="0">
            <a:schemeClr val="accent1"/>
          </a:fillRef>
          <a:effectRef idx="0">
            <a:schemeClr val="accent1"/>
          </a:effectRef>
          <a:fontRef idx="minor">
            <a:schemeClr val="tx1"/>
          </a:fontRef>
        </p:style>
      </p:cxnSp>
      <p:cxnSp>
        <p:nvCxnSpPr>
          <p:cNvPr id="22" name="Пряма сполучна лінія 21">
            <a:extLst>
              <a:ext uri="{FF2B5EF4-FFF2-40B4-BE49-F238E27FC236}">
                <a16:creationId xmlns:a16="http://schemas.microsoft.com/office/drawing/2014/main" id="{88C566F8-6107-4A05-9D25-86F978C23A39}"/>
              </a:ext>
            </a:extLst>
          </p:cNvPr>
          <p:cNvCxnSpPr>
            <a:cxnSpLocks/>
          </p:cNvCxnSpPr>
          <p:nvPr/>
        </p:nvCxnSpPr>
        <p:spPr>
          <a:xfrm rot="3600000" flipH="1">
            <a:off x="3012107" y="1533817"/>
            <a:ext cx="21841" cy="4714741"/>
          </a:xfrm>
          <a:prstGeom prst="line">
            <a:avLst/>
          </a:prstGeom>
          <a:ln w="19050">
            <a:solidFill>
              <a:srgbClr val="3C5A59"/>
            </a:solidFill>
            <a:prstDash val="dash"/>
          </a:ln>
        </p:spPr>
        <p:style>
          <a:lnRef idx="1">
            <a:schemeClr val="accent1"/>
          </a:lnRef>
          <a:fillRef idx="0">
            <a:schemeClr val="accent1"/>
          </a:fillRef>
          <a:effectRef idx="0">
            <a:schemeClr val="accent1"/>
          </a:effectRef>
          <a:fontRef idx="minor">
            <a:schemeClr val="tx1"/>
          </a:fontRef>
        </p:style>
      </p:cxnSp>
      <p:cxnSp>
        <p:nvCxnSpPr>
          <p:cNvPr id="23" name="Пряма сполучна лінія 22">
            <a:extLst>
              <a:ext uri="{FF2B5EF4-FFF2-40B4-BE49-F238E27FC236}">
                <a16:creationId xmlns:a16="http://schemas.microsoft.com/office/drawing/2014/main" id="{49BC9A0E-FFCA-4271-B294-81B28EEB3E2E}"/>
              </a:ext>
            </a:extLst>
          </p:cNvPr>
          <p:cNvCxnSpPr>
            <a:cxnSpLocks/>
          </p:cNvCxnSpPr>
          <p:nvPr/>
        </p:nvCxnSpPr>
        <p:spPr>
          <a:xfrm rot="19800000">
            <a:off x="3012108" y="1533816"/>
            <a:ext cx="21841" cy="4714741"/>
          </a:xfrm>
          <a:prstGeom prst="line">
            <a:avLst/>
          </a:prstGeom>
          <a:ln w="19050">
            <a:solidFill>
              <a:srgbClr val="3C5A59"/>
            </a:solidFill>
            <a:prstDash val="dash"/>
          </a:ln>
        </p:spPr>
        <p:style>
          <a:lnRef idx="1">
            <a:schemeClr val="accent1"/>
          </a:lnRef>
          <a:fillRef idx="0">
            <a:schemeClr val="accent1"/>
          </a:fillRef>
          <a:effectRef idx="0">
            <a:schemeClr val="accent1"/>
          </a:effectRef>
          <a:fontRef idx="minor">
            <a:schemeClr val="tx1"/>
          </a:fontRef>
        </p:style>
      </p:cxnSp>
      <p:cxnSp>
        <p:nvCxnSpPr>
          <p:cNvPr id="24" name="Пряма сполучна лінія 23">
            <a:extLst>
              <a:ext uri="{FF2B5EF4-FFF2-40B4-BE49-F238E27FC236}">
                <a16:creationId xmlns:a16="http://schemas.microsoft.com/office/drawing/2014/main" id="{82D9C220-CA71-4AE5-B46A-0B78DA1B2556}"/>
              </a:ext>
            </a:extLst>
          </p:cNvPr>
          <p:cNvCxnSpPr>
            <a:cxnSpLocks/>
          </p:cNvCxnSpPr>
          <p:nvPr/>
        </p:nvCxnSpPr>
        <p:spPr>
          <a:xfrm rot="18000000">
            <a:off x="3012108" y="1544738"/>
            <a:ext cx="21841" cy="4714741"/>
          </a:xfrm>
          <a:prstGeom prst="line">
            <a:avLst/>
          </a:prstGeom>
          <a:ln w="19050">
            <a:solidFill>
              <a:srgbClr val="3C5A59"/>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26" name="Таблиця 27">
            <a:extLst>
              <a:ext uri="{FF2B5EF4-FFF2-40B4-BE49-F238E27FC236}">
                <a16:creationId xmlns:a16="http://schemas.microsoft.com/office/drawing/2014/main" id="{94230EA2-41C4-401A-B0B7-22D7EAFF9173}"/>
              </a:ext>
            </a:extLst>
          </p:cNvPr>
          <p:cNvGraphicFramePr>
            <a:graphicFrameLocks noGrp="1"/>
          </p:cNvGraphicFramePr>
          <p:nvPr>
            <p:extLst>
              <p:ext uri="{D42A27DB-BD31-4B8C-83A1-F6EECF244321}">
                <p14:modId xmlns:p14="http://schemas.microsoft.com/office/powerpoint/2010/main" val="3379328552"/>
              </p:ext>
            </p:extLst>
          </p:nvPr>
        </p:nvGraphicFramePr>
        <p:xfrm>
          <a:off x="5923372" y="5737476"/>
          <a:ext cx="6268625" cy="828040"/>
        </p:xfrm>
        <a:graphic>
          <a:graphicData uri="http://schemas.openxmlformats.org/drawingml/2006/table">
            <a:tbl>
              <a:tblPr firstRow="1" bandRow="1">
                <a:tableStyleId>{073A0DAA-6AF3-43AB-8588-CEC1D06C72B9}</a:tableStyleId>
              </a:tblPr>
              <a:tblGrid>
                <a:gridCol w="1253725">
                  <a:extLst>
                    <a:ext uri="{9D8B030D-6E8A-4147-A177-3AD203B41FA5}">
                      <a16:colId xmlns:a16="http://schemas.microsoft.com/office/drawing/2014/main" val="255052407"/>
                    </a:ext>
                  </a:extLst>
                </a:gridCol>
                <a:gridCol w="1253725">
                  <a:extLst>
                    <a:ext uri="{9D8B030D-6E8A-4147-A177-3AD203B41FA5}">
                      <a16:colId xmlns:a16="http://schemas.microsoft.com/office/drawing/2014/main" val="510914842"/>
                    </a:ext>
                  </a:extLst>
                </a:gridCol>
                <a:gridCol w="1253725">
                  <a:extLst>
                    <a:ext uri="{9D8B030D-6E8A-4147-A177-3AD203B41FA5}">
                      <a16:colId xmlns:a16="http://schemas.microsoft.com/office/drawing/2014/main" val="589719233"/>
                    </a:ext>
                  </a:extLst>
                </a:gridCol>
                <a:gridCol w="1253725">
                  <a:extLst>
                    <a:ext uri="{9D8B030D-6E8A-4147-A177-3AD203B41FA5}">
                      <a16:colId xmlns:a16="http://schemas.microsoft.com/office/drawing/2014/main" val="316246089"/>
                    </a:ext>
                  </a:extLst>
                </a:gridCol>
                <a:gridCol w="1253725">
                  <a:extLst>
                    <a:ext uri="{9D8B030D-6E8A-4147-A177-3AD203B41FA5}">
                      <a16:colId xmlns:a16="http://schemas.microsoft.com/office/drawing/2014/main" val="1344867716"/>
                    </a:ext>
                  </a:extLst>
                </a:gridCol>
              </a:tblGrid>
              <a:tr h="370840">
                <a:tc>
                  <a:txBody>
                    <a:bodyPr/>
                    <a:lstStyle/>
                    <a:p>
                      <a:pPr algn="ctr"/>
                      <a:r>
                        <a:rPr lang="uk-UA" sz="2400" dirty="0"/>
                        <a:t>А</a:t>
                      </a:r>
                      <a:endParaRPr lang="uk-UA" sz="2400" dirty="0">
                        <a:latin typeface="Tahoma" panose="020B0604030504040204" pitchFamily="34" charset="0"/>
                        <a:ea typeface="Tahoma" panose="020B0604030504040204" pitchFamily="34" charset="0"/>
                        <a:cs typeface="Tahoma" panose="020B0604030504040204" pitchFamily="34" charset="0"/>
                      </a:endParaRPr>
                    </a:p>
                  </a:txBody>
                  <a:tcPr>
                    <a:solidFill>
                      <a:srgbClr val="545454"/>
                    </a:solidFill>
                  </a:tcPr>
                </a:tc>
                <a:tc>
                  <a:txBody>
                    <a:bodyPr/>
                    <a:lstStyle/>
                    <a:p>
                      <a:pPr algn="ctr"/>
                      <a:r>
                        <a:rPr lang="uk-UA" sz="2400" dirty="0"/>
                        <a:t>Б</a:t>
                      </a:r>
                      <a:endParaRPr lang="uk-UA" sz="2400" dirty="0">
                        <a:latin typeface="Tahoma" panose="020B0604030504040204" pitchFamily="34" charset="0"/>
                        <a:ea typeface="Tahoma" panose="020B0604030504040204" pitchFamily="34" charset="0"/>
                        <a:cs typeface="Tahoma" panose="020B0604030504040204" pitchFamily="34" charset="0"/>
                      </a:endParaRPr>
                    </a:p>
                  </a:txBody>
                  <a:tcPr>
                    <a:solidFill>
                      <a:srgbClr val="545454"/>
                    </a:solidFill>
                  </a:tcPr>
                </a:tc>
                <a:tc>
                  <a:txBody>
                    <a:bodyPr/>
                    <a:lstStyle/>
                    <a:p>
                      <a:pPr algn="ctr"/>
                      <a:r>
                        <a:rPr lang="uk-UA" sz="2400" dirty="0"/>
                        <a:t>В</a:t>
                      </a:r>
                      <a:endParaRPr lang="uk-UA" sz="2400" dirty="0">
                        <a:latin typeface="Tahoma" panose="020B0604030504040204" pitchFamily="34" charset="0"/>
                        <a:ea typeface="Tahoma" panose="020B0604030504040204" pitchFamily="34" charset="0"/>
                        <a:cs typeface="Tahoma" panose="020B0604030504040204" pitchFamily="34" charset="0"/>
                      </a:endParaRPr>
                    </a:p>
                  </a:txBody>
                  <a:tcPr>
                    <a:solidFill>
                      <a:srgbClr val="545454"/>
                    </a:solidFill>
                  </a:tcPr>
                </a:tc>
                <a:tc>
                  <a:txBody>
                    <a:bodyPr/>
                    <a:lstStyle/>
                    <a:p>
                      <a:pPr algn="ctr"/>
                      <a:r>
                        <a:rPr lang="uk-UA" sz="2400" dirty="0"/>
                        <a:t>Г</a:t>
                      </a:r>
                      <a:endParaRPr lang="uk-UA" sz="2400" dirty="0">
                        <a:latin typeface="Tahoma" panose="020B0604030504040204" pitchFamily="34" charset="0"/>
                        <a:ea typeface="Tahoma" panose="020B0604030504040204" pitchFamily="34" charset="0"/>
                        <a:cs typeface="Tahoma" panose="020B0604030504040204" pitchFamily="34" charset="0"/>
                      </a:endParaRPr>
                    </a:p>
                  </a:txBody>
                  <a:tcPr>
                    <a:solidFill>
                      <a:srgbClr val="545454"/>
                    </a:solidFill>
                  </a:tcPr>
                </a:tc>
                <a:tc>
                  <a:txBody>
                    <a:bodyPr/>
                    <a:lstStyle/>
                    <a:p>
                      <a:pPr algn="ctr"/>
                      <a:r>
                        <a:rPr lang="uk-UA" sz="2400" dirty="0"/>
                        <a:t>Д</a:t>
                      </a:r>
                      <a:endParaRPr lang="uk-UA" sz="2400" dirty="0">
                        <a:latin typeface="Tahoma" panose="020B0604030504040204" pitchFamily="34" charset="0"/>
                        <a:ea typeface="Tahoma" panose="020B0604030504040204" pitchFamily="34" charset="0"/>
                        <a:cs typeface="Tahoma" panose="020B0604030504040204" pitchFamily="34" charset="0"/>
                      </a:endParaRPr>
                    </a:p>
                  </a:txBody>
                  <a:tcPr>
                    <a:solidFill>
                      <a:srgbClr val="545454"/>
                    </a:solidFill>
                  </a:tcPr>
                </a:tc>
                <a:extLst>
                  <a:ext uri="{0D108BD9-81ED-4DB2-BD59-A6C34878D82A}">
                    <a16:rowId xmlns:a16="http://schemas.microsoft.com/office/drawing/2014/main" val="1778530167"/>
                  </a:ext>
                </a:extLst>
              </a:tr>
              <a:tr h="370840">
                <a:tc>
                  <a:txBody>
                    <a:bodyPr/>
                    <a:lstStyle/>
                    <a:p>
                      <a:pPr algn="ctr"/>
                      <a:r>
                        <a:rPr lang="uk-UA" b="1" dirty="0">
                          <a:solidFill>
                            <a:schemeClr val="bg1"/>
                          </a:solidFill>
                          <a:latin typeface="Tahoma" panose="020B0604030504040204" pitchFamily="34" charset="0"/>
                          <a:ea typeface="Tahoma" panose="020B0604030504040204" pitchFamily="34" charset="0"/>
                          <a:cs typeface="Tahoma" panose="020B0604030504040204" pitchFamily="34" charset="0"/>
                        </a:rPr>
                        <a:t>13</a:t>
                      </a:r>
                    </a:p>
                  </a:txBody>
                  <a:tcPr/>
                </a:tc>
                <a:tc>
                  <a:txBody>
                    <a:bodyPr/>
                    <a:lstStyle/>
                    <a:p>
                      <a:pPr algn="ctr"/>
                      <a:r>
                        <a:rPr lang="uk-UA" b="1" dirty="0">
                          <a:solidFill>
                            <a:schemeClr val="bg1"/>
                          </a:solidFill>
                          <a:latin typeface="Tahoma" panose="020B0604030504040204" pitchFamily="34" charset="0"/>
                          <a:ea typeface="Tahoma" panose="020B0604030504040204" pitchFamily="34" charset="0"/>
                          <a:cs typeface="Tahoma" panose="020B0604030504040204" pitchFamily="34" charset="0"/>
                        </a:rPr>
                        <a:t>26</a:t>
                      </a:r>
                    </a:p>
                  </a:txBody>
                  <a:tcPr/>
                </a:tc>
                <a:tc>
                  <a:txBody>
                    <a:bodyPr/>
                    <a:lstStyle/>
                    <a:p>
                      <a:pPr algn="ctr"/>
                      <a:r>
                        <a:rPr lang="uk-UA" b="1" dirty="0">
                          <a:solidFill>
                            <a:schemeClr val="bg1"/>
                          </a:solidFill>
                          <a:latin typeface="Tahoma" panose="020B0604030504040204" pitchFamily="34" charset="0"/>
                          <a:ea typeface="Tahoma" panose="020B0604030504040204" pitchFamily="34" charset="0"/>
                          <a:cs typeface="Tahoma" panose="020B0604030504040204" pitchFamily="34" charset="0"/>
                        </a:rPr>
                        <a:t>39</a:t>
                      </a:r>
                    </a:p>
                  </a:txBody>
                  <a:tcPr/>
                </a:tc>
                <a:tc>
                  <a:txBody>
                    <a:bodyPr/>
                    <a:lstStyle/>
                    <a:p>
                      <a:pPr algn="ctr"/>
                      <a:r>
                        <a:rPr lang="uk-UA" b="1" dirty="0">
                          <a:solidFill>
                            <a:schemeClr val="bg1"/>
                          </a:solidFill>
                          <a:latin typeface="Tahoma" panose="020B0604030504040204" pitchFamily="34" charset="0"/>
                          <a:ea typeface="Tahoma" panose="020B0604030504040204" pitchFamily="34" charset="0"/>
                          <a:cs typeface="Tahoma" panose="020B0604030504040204" pitchFamily="34" charset="0"/>
                        </a:rPr>
                        <a:t>52</a:t>
                      </a:r>
                    </a:p>
                  </a:txBody>
                  <a:tcPr>
                    <a:solidFill>
                      <a:srgbClr val="CBCBCB"/>
                    </a:solidFill>
                  </a:tcPr>
                </a:tc>
                <a:tc>
                  <a:txBody>
                    <a:bodyPr/>
                    <a:lstStyle/>
                    <a:p>
                      <a:pPr algn="ctr"/>
                      <a:r>
                        <a:rPr lang="uk-UA" b="1" dirty="0">
                          <a:solidFill>
                            <a:schemeClr val="bg1"/>
                          </a:solidFill>
                          <a:latin typeface="Tahoma" panose="020B0604030504040204" pitchFamily="34" charset="0"/>
                          <a:ea typeface="Tahoma" panose="020B0604030504040204" pitchFamily="34" charset="0"/>
                          <a:cs typeface="Tahoma" panose="020B0604030504040204" pitchFamily="34" charset="0"/>
                        </a:rPr>
                        <a:t>65</a:t>
                      </a:r>
                    </a:p>
                  </a:txBody>
                  <a:tcPr/>
                </a:tc>
                <a:extLst>
                  <a:ext uri="{0D108BD9-81ED-4DB2-BD59-A6C34878D82A}">
                    <a16:rowId xmlns:a16="http://schemas.microsoft.com/office/drawing/2014/main" val="882780582"/>
                  </a:ext>
                </a:extLst>
              </a:tr>
            </a:tbl>
          </a:graphicData>
        </a:graphic>
      </p:graphicFrame>
      <p:sp>
        <p:nvSpPr>
          <p:cNvPr id="29" name="Прямокутник: округлені кути 28">
            <a:extLst>
              <a:ext uri="{FF2B5EF4-FFF2-40B4-BE49-F238E27FC236}">
                <a16:creationId xmlns:a16="http://schemas.microsoft.com/office/drawing/2014/main" id="{078CF49F-EEFE-447C-870F-0175D67DB3B3}"/>
              </a:ext>
            </a:extLst>
          </p:cNvPr>
          <p:cNvSpPr/>
          <p:nvPr/>
        </p:nvSpPr>
        <p:spPr>
          <a:xfrm>
            <a:off x="5923372" y="5737476"/>
            <a:ext cx="1242168" cy="828040"/>
          </a:xfrm>
          <a:prstGeom prst="roundRect">
            <a:avLst/>
          </a:prstGeom>
          <a:solidFill>
            <a:srgbClr val="10723C">
              <a:alpha val="45000"/>
            </a:srgbClr>
          </a:solidFill>
          <a:ln w="57150" cap="flat" cmpd="sng" algn="ctr">
            <a:solidFill>
              <a:srgbClr val="10723C"/>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uk-UA"/>
          </a:p>
        </p:txBody>
      </p:sp>
      <p:sp>
        <p:nvSpPr>
          <p:cNvPr id="10" name="Виноска: лінія з границею та рискою 9">
            <a:extLst>
              <a:ext uri="{FF2B5EF4-FFF2-40B4-BE49-F238E27FC236}">
                <a16:creationId xmlns:a16="http://schemas.microsoft.com/office/drawing/2014/main" id="{5372CE8D-1BE3-4294-AA67-D0E00FB83190}"/>
              </a:ext>
            </a:extLst>
          </p:cNvPr>
          <p:cNvSpPr/>
          <p:nvPr/>
        </p:nvSpPr>
        <p:spPr>
          <a:xfrm>
            <a:off x="4323940" y="1137495"/>
            <a:ext cx="1404436" cy="584774"/>
          </a:xfrm>
          <a:prstGeom prst="accentBorderCallout1">
            <a:avLst>
              <a:gd name="adj1" fmla="val 50024"/>
              <a:gd name="adj2" fmla="val -3999"/>
              <a:gd name="adj3" fmla="val 101641"/>
              <a:gd name="adj4" fmla="val -44085"/>
            </a:avLst>
          </a:prstGeom>
          <a:solidFill>
            <a:srgbClr val="777777"/>
          </a:solidFill>
          <a:ln>
            <a:solidFill>
              <a:srgbClr val="7777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000" b="1" dirty="0">
                <a:latin typeface="Tahoma" panose="020B0604030504040204" pitchFamily="34" charset="0"/>
                <a:ea typeface="Tahoma" panose="020B0604030504040204" pitchFamily="34" charset="0"/>
                <a:cs typeface="Tahoma" panose="020B0604030504040204" pitchFamily="34" charset="0"/>
              </a:rPr>
              <a:t>Письмові столи</a:t>
            </a:r>
          </a:p>
        </p:txBody>
      </p:sp>
      <p:sp>
        <p:nvSpPr>
          <p:cNvPr id="21" name="Виноска: лінія з границею та рискою 20">
            <a:extLst>
              <a:ext uri="{FF2B5EF4-FFF2-40B4-BE49-F238E27FC236}">
                <a16:creationId xmlns:a16="http://schemas.microsoft.com/office/drawing/2014/main" id="{A232E0E0-80F0-4187-8D49-1A557E8C659D}"/>
              </a:ext>
            </a:extLst>
          </p:cNvPr>
          <p:cNvSpPr/>
          <p:nvPr/>
        </p:nvSpPr>
        <p:spPr>
          <a:xfrm>
            <a:off x="4362902" y="5980742"/>
            <a:ext cx="1246966" cy="584774"/>
          </a:xfrm>
          <a:prstGeom prst="accentBorderCallout1">
            <a:avLst>
              <a:gd name="adj1" fmla="val 48343"/>
              <a:gd name="adj2" fmla="val -6364"/>
              <a:gd name="adj3" fmla="val -12"/>
              <a:gd name="adj4" fmla="val -65914"/>
            </a:avLst>
          </a:prstGeom>
          <a:noFill/>
          <a:ln>
            <a:solidFill>
              <a:srgbClr val="7777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000" b="1" dirty="0">
                <a:solidFill>
                  <a:sysClr val="windowText" lastClr="000000"/>
                </a:solidFill>
                <a:latin typeface="Tahoma" panose="020B0604030504040204" pitchFamily="34" charset="0"/>
                <a:ea typeface="Tahoma" panose="020B0604030504040204" pitchFamily="34" charset="0"/>
                <a:cs typeface="Tahoma" panose="020B0604030504040204" pitchFamily="34" charset="0"/>
              </a:rPr>
              <a:t>Кухонні столи</a:t>
            </a:r>
          </a:p>
        </p:txBody>
      </p:sp>
      <p:sp>
        <p:nvSpPr>
          <p:cNvPr id="25" name="Виноска: лінія з границею та рискою 24">
            <a:extLst>
              <a:ext uri="{FF2B5EF4-FFF2-40B4-BE49-F238E27FC236}">
                <a16:creationId xmlns:a16="http://schemas.microsoft.com/office/drawing/2014/main" id="{C2C9A442-2197-4B49-8F1D-E634402284EA}"/>
              </a:ext>
            </a:extLst>
          </p:cNvPr>
          <p:cNvSpPr/>
          <p:nvPr/>
        </p:nvSpPr>
        <p:spPr>
          <a:xfrm flipH="1">
            <a:off x="47670" y="5937102"/>
            <a:ext cx="1652607" cy="584774"/>
          </a:xfrm>
          <a:prstGeom prst="accentBorderCallout1">
            <a:avLst>
              <a:gd name="adj1" fmla="val 37862"/>
              <a:gd name="adj2" fmla="val -2155"/>
              <a:gd name="adj3" fmla="val -295934"/>
              <a:gd name="adj4" fmla="val -34365"/>
            </a:avLst>
          </a:prstGeom>
          <a:solidFill>
            <a:srgbClr val="BABABA"/>
          </a:solidFill>
          <a:ln>
            <a:solidFill>
              <a:srgbClr val="BAB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000" b="1" dirty="0">
                <a:latin typeface="Tahoma" panose="020B0604030504040204" pitchFamily="34" charset="0"/>
                <a:ea typeface="Tahoma" panose="020B0604030504040204" pitchFamily="34" charset="0"/>
                <a:cs typeface="Tahoma" panose="020B0604030504040204" pitchFamily="34" charset="0"/>
              </a:rPr>
              <a:t>Журнальні столи</a:t>
            </a:r>
          </a:p>
        </p:txBody>
      </p:sp>
    </p:spTree>
    <p:extLst>
      <p:ext uri="{BB962C8B-B14F-4D97-AF65-F5344CB8AC3E}">
        <p14:creationId xmlns:p14="http://schemas.microsoft.com/office/powerpoint/2010/main" val="279602548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250"/>
                                        <p:tgtEl>
                                          <p:spTgt spid="4"/>
                                        </p:tgtEl>
                                      </p:cBhvr>
                                    </p:animEffect>
                                  </p:childTnLst>
                                </p:cTn>
                              </p:par>
                            </p:childTnLst>
                          </p:cTn>
                        </p:par>
                        <p:par>
                          <p:cTn id="8" fill="hold">
                            <p:stCondLst>
                              <p:cond delay="25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wipe(left)">
                                      <p:cBhvr>
                                        <p:cTn id="16" dur="500"/>
                                        <p:tgtEl>
                                          <p:spTgt spid="37"/>
                                        </p:tgtEl>
                                      </p:cBhvr>
                                    </p:animEffect>
                                  </p:childTnLst>
                                </p:cTn>
                              </p:par>
                            </p:childTnLst>
                          </p:cTn>
                        </p:par>
                        <p:par>
                          <p:cTn id="17" fill="hold">
                            <p:stCondLst>
                              <p:cond delay="750"/>
                            </p:stCondLst>
                            <p:childTnLst>
                              <p:par>
                                <p:cTn id="18" presetID="10"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250"/>
                                        <p:tgtEl>
                                          <p:spTgt spid="8"/>
                                        </p:tgtEl>
                                      </p:cBhvr>
                                    </p:animEffect>
                                  </p:childTnLst>
                                </p:cTn>
                              </p:par>
                            </p:childTnLst>
                          </p:cTn>
                        </p:par>
                        <p:par>
                          <p:cTn id="21" fill="hold">
                            <p:stCondLst>
                              <p:cond delay="1000"/>
                            </p:stCondLst>
                            <p:childTnLst>
                              <p:par>
                                <p:cTn id="22" presetID="63" presetClass="path" presetSubtype="0" accel="50000" decel="50000" fill="hold" grpId="1" nodeType="afterEffect">
                                  <p:stCondLst>
                                    <p:cond delay="0"/>
                                  </p:stCondLst>
                                  <p:childTnLst>
                                    <p:animMotion origin="layout" path="M 1.45833E-6 -7.40741E-7 L -0.32175 -7.40741E-7 " pathEditMode="relative" rAng="0" ptsTypes="AA">
                                      <p:cBhvr>
                                        <p:cTn id="23" dur="750" fill="hold"/>
                                        <p:tgtEl>
                                          <p:spTgt spid="8"/>
                                        </p:tgtEl>
                                        <p:attrNameLst>
                                          <p:attrName>ppt_x</p:attrName>
                                          <p:attrName>ppt_y</p:attrName>
                                        </p:attrNameLst>
                                      </p:cBhvr>
                                      <p:rCtr x="-16094" y="0"/>
                                    </p:animMotion>
                                  </p:childTnLst>
                                </p:cTn>
                              </p:par>
                            </p:childTnLst>
                          </p:cTn>
                        </p:par>
                        <p:par>
                          <p:cTn id="24" fill="hold">
                            <p:stCondLst>
                              <p:cond delay="175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2250"/>
                            </p:stCondLst>
                            <p:childTnLst>
                              <p:par>
                                <p:cTn id="29" presetID="21" presetClass="entr" presetSubtype="1"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heel(1)">
                                      <p:cBhvr>
                                        <p:cTn id="31" dur="250"/>
                                        <p:tgtEl>
                                          <p:spTgt spid="5"/>
                                        </p:tgtEl>
                                      </p:cBhvr>
                                    </p:animEffect>
                                  </p:childTnLst>
                                </p:cTn>
                              </p:par>
                            </p:childTnLst>
                          </p:cTn>
                        </p:par>
                        <p:par>
                          <p:cTn id="32" fill="hold">
                            <p:stCondLst>
                              <p:cond delay="2500"/>
                            </p:stCondLst>
                            <p:childTnLst>
                              <p:par>
                                <p:cTn id="33" presetID="16" presetClass="entr" presetSubtype="42"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barn(outHorizontal)">
                                      <p:cBhvr>
                                        <p:cTn id="35" dur="500"/>
                                        <p:tgtEl>
                                          <p:spTgt spid="9"/>
                                        </p:tgtEl>
                                      </p:cBhvr>
                                    </p:animEffect>
                                  </p:childTnLst>
                                </p:cTn>
                              </p:par>
                              <p:par>
                                <p:cTn id="36" presetID="16" presetClass="entr" presetSubtype="37" fill="hold" nodeType="with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barn(outVertical)">
                                      <p:cBhvr>
                                        <p:cTn id="38" dur="500"/>
                                        <p:tgtEl>
                                          <p:spTgt spid="23"/>
                                        </p:tgtEl>
                                      </p:cBhvr>
                                    </p:animEffect>
                                  </p:childTnLst>
                                </p:cTn>
                              </p:par>
                              <p:par>
                                <p:cTn id="39" presetID="16" presetClass="entr" presetSubtype="37"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barn(outVertical)">
                                      <p:cBhvr>
                                        <p:cTn id="41" dur="500"/>
                                        <p:tgtEl>
                                          <p:spTgt spid="20"/>
                                        </p:tgtEl>
                                      </p:cBhvr>
                                    </p:animEffect>
                                  </p:childTnLst>
                                </p:cTn>
                              </p:par>
                              <p:par>
                                <p:cTn id="42" presetID="16" presetClass="entr" presetSubtype="37" fill="hold" nodeType="with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barn(outVertical)">
                                      <p:cBhvr>
                                        <p:cTn id="44" dur="500"/>
                                        <p:tgtEl>
                                          <p:spTgt spid="22"/>
                                        </p:tgtEl>
                                      </p:cBhvr>
                                    </p:animEffect>
                                  </p:childTnLst>
                                </p:cTn>
                              </p:par>
                              <p:par>
                                <p:cTn id="45" presetID="16" presetClass="entr" presetSubtype="37" fill="hold"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arn(outVertical)">
                                      <p:cBhvr>
                                        <p:cTn id="47" dur="500"/>
                                        <p:tgtEl>
                                          <p:spTgt spid="13"/>
                                        </p:tgtEl>
                                      </p:cBhvr>
                                    </p:animEffect>
                                  </p:childTnLst>
                                </p:cTn>
                              </p:par>
                              <p:par>
                                <p:cTn id="48" presetID="16" presetClass="entr" presetSubtype="37" fill="hold"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barn(outVertical)">
                                      <p:cBhvr>
                                        <p:cTn id="50" dur="500"/>
                                        <p:tgtEl>
                                          <p:spTgt spid="24"/>
                                        </p:tgtEl>
                                      </p:cBhvr>
                                    </p:animEffect>
                                  </p:childTnLst>
                                </p:cTn>
                              </p:par>
                            </p:childTnLst>
                          </p:cTn>
                        </p:par>
                        <p:par>
                          <p:cTn id="51" fill="hold">
                            <p:stCondLst>
                              <p:cond delay="3000"/>
                            </p:stCondLst>
                            <p:childTnLst>
                              <p:par>
                                <p:cTn id="52" presetID="22" presetClass="entr" presetSubtype="2"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right)">
                                      <p:cBhvr>
                                        <p:cTn id="54" dur="250"/>
                                        <p:tgtEl>
                                          <p:spTgt spid="12"/>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wipe(left)">
                                      <p:cBhvr>
                                        <p:cTn id="57" dur="250"/>
                                        <p:tgtEl>
                                          <p:spTgt spid="27"/>
                                        </p:tgtEl>
                                      </p:cBhvr>
                                    </p:animEffect>
                                  </p:childTnLst>
                                </p:cTn>
                              </p:par>
                            </p:childTnLst>
                          </p:cTn>
                        </p:par>
                        <p:par>
                          <p:cTn id="58" fill="hold">
                            <p:stCondLst>
                              <p:cond delay="3250"/>
                            </p:stCondLst>
                            <p:childTnLst>
                              <p:par>
                                <p:cTn id="59" presetID="64" presetClass="path" presetSubtype="0" accel="50000" decel="50000" fill="hold" grpId="1" nodeType="afterEffect">
                                  <p:stCondLst>
                                    <p:cond delay="0"/>
                                  </p:stCondLst>
                                  <p:childTnLst>
                                    <p:animMotion origin="layout" path="M 1.11022E-16 -2.59259E-6 L 1.11022E-16 -0.14722 " pathEditMode="relative" rAng="0" ptsTypes="AA">
                                      <p:cBhvr>
                                        <p:cTn id="60" dur="750" fill="hold"/>
                                        <p:tgtEl>
                                          <p:spTgt spid="7"/>
                                        </p:tgtEl>
                                        <p:attrNameLst>
                                          <p:attrName>ppt_x</p:attrName>
                                          <p:attrName>ppt_y</p:attrName>
                                        </p:attrNameLst>
                                      </p:cBhvr>
                                      <p:rCtr x="0" y="-7361"/>
                                    </p:animMotion>
                                  </p:childTnLst>
                                </p:cTn>
                              </p:par>
                            </p:childTnLst>
                          </p:cTn>
                        </p:par>
                        <p:par>
                          <p:cTn id="61" fill="hold">
                            <p:stCondLst>
                              <p:cond delay="4000"/>
                            </p:stCondLst>
                            <p:childTnLst>
                              <p:par>
                                <p:cTn id="62" presetID="22" presetClass="entr" presetSubtype="1" fill="hold" nodeType="after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wipe(up)">
                                      <p:cBhvr>
                                        <p:cTn id="64" dur="250"/>
                                        <p:tgtEl>
                                          <p:spTgt spid="26"/>
                                        </p:tgtEl>
                                      </p:cBhvr>
                                    </p:animEffect>
                                  </p:childTnLst>
                                </p:cTn>
                              </p:par>
                            </p:childTnLst>
                          </p:cTn>
                        </p:par>
                        <p:par>
                          <p:cTn id="65" fill="hold">
                            <p:stCondLst>
                              <p:cond delay="4250"/>
                            </p:stCondLst>
                            <p:childTnLst>
                              <p:par>
                                <p:cTn id="66" presetID="22" presetClass="entr" presetSubtype="8" fill="hold" grpId="0" nodeType="after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wipe(left)">
                                      <p:cBhvr>
                                        <p:cTn id="68" dur="250"/>
                                        <p:tgtEl>
                                          <p:spTgt spid="10"/>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wipe(left)">
                                      <p:cBhvr>
                                        <p:cTn id="71" dur="250"/>
                                        <p:tgtEl>
                                          <p:spTgt spid="21"/>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25"/>
                                        </p:tgtEl>
                                        <p:attrNameLst>
                                          <p:attrName>style.visibility</p:attrName>
                                        </p:attrNameLst>
                                      </p:cBhvr>
                                      <p:to>
                                        <p:strVal val="visible"/>
                                      </p:to>
                                    </p:set>
                                    <p:animEffect transition="in" filter="wipe(right)">
                                      <p:cBhvr>
                                        <p:cTn id="74" dur="250"/>
                                        <p:tgtEl>
                                          <p:spTgt spid="25"/>
                                        </p:tgtEl>
                                      </p:cBhvr>
                                    </p:animEffect>
                                  </p:childTnLst>
                                </p:cTn>
                              </p:par>
                            </p:childTnLst>
                          </p:cTn>
                        </p:par>
                      </p:childTnLst>
                    </p:cTn>
                  </p:par>
                  <p:par>
                    <p:cTn id="75" fill="hold">
                      <p:stCondLst>
                        <p:cond delay="indefinite"/>
                      </p:stCondLst>
                      <p:childTnLst>
                        <p:par>
                          <p:cTn id="76" fill="hold">
                            <p:stCondLst>
                              <p:cond delay="0"/>
                            </p:stCondLst>
                            <p:childTnLst>
                              <p:par>
                                <p:cTn id="77" presetID="16" presetClass="entr" presetSubtype="37" fill="hold" grpId="0" nodeType="click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barn(outVertical)">
                                      <p:cBhvr>
                                        <p:cTn id="79" dur="250"/>
                                        <p:tgtEl>
                                          <p:spTgt spid="29"/>
                                        </p:tgtEl>
                                      </p:cBhvr>
                                    </p:animEffect>
                                  </p:childTnLst>
                                </p:cTn>
                              </p:par>
                            </p:childTnLst>
                          </p:cTn>
                        </p:par>
                        <p:par>
                          <p:cTn id="80" fill="hold">
                            <p:stCondLst>
                              <p:cond delay="250"/>
                            </p:stCondLst>
                            <p:childTnLst>
                              <p:par>
                                <p:cTn id="81" presetID="63" presetClass="path" presetSubtype="0" accel="50000" decel="50000" fill="hold" grpId="1" nodeType="afterEffect">
                                  <p:stCondLst>
                                    <p:cond delay="0"/>
                                  </p:stCondLst>
                                  <p:childTnLst>
                                    <p:animMotion origin="layout" path="M 1.25E-6 -7.40741E-7 L 0.10182 -7.40741E-7 " pathEditMode="relative" rAng="0" ptsTypes="AA">
                                      <p:cBhvr>
                                        <p:cTn id="82" dur="750" fill="hold"/>
                                        <p:tgtEl>
                                          <p:spTgt spid="29"/>
                                        </p:tgtEl>
                                        <p:attrNameLst>
                                          <p:attrName>ppt_x</p:attrName>
                                          <p:attrName>ppt_y</p:attrName>
                                        </p:attrNameLst>
                                      </p:cBhvr>
                                      <p:rCtr x="509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12" grpId="0" animBg="1"/>
      <p:bldP spid="4" grpId="0"/>
      <p:bldP spid="37" grpId="0"/>
      <p:bldP spid="7" grpId="0" animBg="1"/>
      <p:bldP spid="7" grpId="1" animBg="1"/>
      <p:bldP spid="8" grpId="0" animBg="1"/>
      <p:bldP spid="8" grpId="1" animBg="1"/>
      <p:bldP spid="5" grpId="0" animBg="1"/>
      <p:bldP spid="29" grpId="0" animBg="1"/>
      <p:bldP spid="29" grpId="1" animBg="1"/>
      <p:bldP spid="10" grpId="0" animBg="1"/>
      <p:bldP spid="21" grpId="0" animBg="1"/>
      <p:bldP spid="2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0" y="0"/>
            <a:ext cx="12192000" cy="624114"/>
          </a:xfrm>
          <a:prstGeom prst="rect">
            <a:avLst/>
          </a:prstGeom>
          <a:solidFill>
            <a:srgbClr val="3C5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TextBox 3"/>
          <p:cNvSpPr txBox="1"/>
          <p:nvPr/>
        </p:nvSpPr>
        <p:spPr>
          <a:xfrm>
            <a:off x="370112" y="39339"/>
            <a:ext cx="11321144" cy="584775"/>
          </a:xfrm>
          <a:prstGeom prst="rect">
            <a:avLst/>
          </a:prstGeom>
          <a:noFill/>
        </p:spPr>
        <p:txBody>
          <a:bodyPr wrap="square" rtlCol="0">
            <a:spAutoFit/>
          </a:bodyPr>
          <a:lstStyle/>
          <a:p>
            <a:r>
              <a:rPr lang="uk-UA" sz="3200" b="1" dirty="0">
                <a:solidFill>
                  <a:schemeClr val="bg1"/>
                </a:solidFill>
                <a:latin typeface="Tahoma" panose="020B0604030504040204" pitchFamily="34" charset="0"/>
                <a:ea typeface="Tahoma" panose="020B0604030504040204" pitchFamily="34" charset="0"/>
                <a:cs typeface="Tahoma" panose="020B0604030504040204" pitchFamily="34" charset="0"/>
              </a:rPr>
              <a:t>Розв’язуємо гуртом</a:t>
            </a:r>
            <a:endParaRPr lang="ru-RU" sz="3200" b="1"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37" name="TextBox 36"/>
          <p:cNvSpPr txBox="1"/>
          <p:nvPr/>
        </p:nvSpPr>
        <p:spPr>
          <a:xfrm>
            <a:off x="700924" y="752775"/>
            <a:ext cx="944996" cy="769441"/>
          </a:xfrm>
          <a:prstGeom prst="rect">
            <a:avLst/>
          </a:prstGeom>
          <a:noFill/>
        </p:spPr>
        <p:txBody>
          <a:bodyPr wrap="square" rtlCol="0">
            <a:spAutoFit/>
          </a:bodyPr>
          <a:lstStyle/>
          <a:p>
            <a:pPr algn="ctr"/>
            <a:r>
              <a:rPr lang="uk-UA" sz="4400" b="1" dirty="0">
                <a:solidFill>
                  <a:srgbClr val="2B5666"/>
                </a:solidFill>
                <a:latin typeface="Tahoma" panose="020B0604030504040204" pitchFamily="34" charset="0"/>
                <a:ea typeface="Tahoma" panose="020B0604030504040204" pitchFamily="34" charset="0"/>
                <a:cs typeface="Tahoma" panose="020B0604030504040204" pitchFamily="34" charset="0"/>
              </a:rPr>
              <a:t>5</a:t>
            </a:r>
            <a:endParaRPr lang="uk-UA" sz="4000" b="1" kern="1200" dirty="0">
              <a:solidFill>
                <a:srgbClr val="2B5666"/>
              </a:solidFill>
              <a:latin typeface="Tahoma" panose="020B0604030504040204" pitchFamily="34" charset="0"/>
              <a:ea typeface="Tahoma" panose="020B0604030504040204" pitchFamily="34" charset="0"/>
              <a:cs typeface="Tahoma" panose="020B0604030504040204" pitchFamily="34" charset="0"/>
            </a:endParaRPr>
          </a:p>
        </p:txBody>
      </p:sp>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687" y="696934"/>
            <a:ext cx="959338" cy="881122"/>
          </a:xfrm>
          <a:prstGeom prst="rect">
            <a:avLst/>
          </a:prstGeom>
        </p:spPr>
      </p:pic>
      <p:sp>
        <p:nvSpPr>
          <p:cNvPr id="7" name="Прямоугольник 7"/>
          <p:cNvSpPr/>
          <p:nvPr/>
        </p:nvSpPr>
        <p:spPr>
          <a:xfrm>
            <a:off x="5693579" y="2766950"/>
            <a:ext cx="5997677" cy="2677656"/>
          </a:xfrm>
          <a:prstGeom prst="rect">
            <a:avLst/>
          </a:prstGeom>
          <a:solidFill>
            <a:srgbClr val="2B5666"/>
          </a:solidFill>
          <a:ln>
            <a:noFill/>
          </a:ln>
          <a:effectLst/>
        </p:spPr>
        <p:style>
          <a:lnRef idx="3">
            <a:schemeClr val="lt1"/>
          </a:lnRef>
          <a:fillRef idx="1">
            <a:schemeClr val="accent6"/>
          </a:fillRef>
          <a:effectRef idx="1">
            <a:schemeClr val="accent6"/>
          </a:effectRef>
          <a:fontRef idx="minor">
            <a:schemeClr val="lt1"/>
          </a:fontRef>
        </p:style>
        <p:txBody>
          <a:bodyPr wrap="square">
            <a:spAutoFit/>
          </a:bodyPr>
          <a:lstStyle/>
          <a:p>
            <a:pPr algn="ctr"/>
            <a:r>
              <a:rPr lang="uk-UA" sz="2800" b="1" dirty="0">
                <a:latin typeface="Tahoma" panose="020B0604030504040204" pitchFamily="34" charset="0"/>
                <a:ea typeface="Tahoma" panose="020B0604030504040204" pitchFamily="34" charset="0"/>
                <a:cs typeface="Tahoma" panose="020B0604030504040204" pitchFamily="34" charset="0"/>
              </a:rPr>
              <a:t>У таблиці відображено інформацію щодо кількості відвідувачів кінотеатру протягом семи днів тижня. Укажіть медіану кількості відвідувачів кінотеатру.</a:t>
            </a:r>
          </a:p>
        </p:txBody>
      </p:sp>
      <p:pic>
        <p:nvPicPr>
          <p:cNvPr id="6" name="Рисунок 5">
            <a:extLst>
              <a:ext uri="{FF2B5EF4-FFF2-40B4-BE49-F238E27FC236}">
                <a16:creationId xmlns:a16="http://schemas.microsoft.com/office/drawing/2014/main" id="{CE8629F0-1A26-4904-80DA-F26242C382B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5406" y="1764059"/>
            <a:ext cx="4341165" cy="4341165"/>
          </a:xfrm>
          <a:prstGeom prst="rect">
            <a:avLst/>
          </a:prstGeom>
        </p:spPr>
      </p:pic>
      <p:graphicFrame>
        <p:nvGraphicFramePr>
          <p:cNvPr id="8" name="Таблиця 8">
            <a:extLst>
              <a:ext uri="{FF2B5EF4-FFF2-40B4-BE49-F238E27FC236}">
                <a16:creationId xmlns:a16="http://schemas.microsoft.com/office/drawing/2014/main" id="{ECEF1D97-29D6-4BAA-89D5-A0468B8E9FA3}"/>
              </a:ext>
            </a:extLst>
          </p:cNvPr>
          <p:cNvGraphicFramePr>
            <a:graphicFrameLocks noGrp="1"/>
          </p:cNvGraphicFramePr>
          <p:nvPr>
            <p:extLst>
              <p:ext uri="{D42A27DB-BD31-4B8C-83A1-F6EECF244321}">
                <p14:modId xmlns:p14="http://schemas.microsoft.com/office/powerpoint/2010/main" val="134228380"/>
              </p:ext>
            </p:extLst>
          </p:nvPr>
        </p:nvGraphicFramePr>
        <p:xfrm>
          <a:off x="207578" y="4732589"/>
          <a:ext cx="8128000" cy="1010920"/>
        </p:xfrm>
        <a:graphic>
          <a:graphicData uri="http://schemas.openxmlformats.org/drawingml/2006/table">
            <a:tbl>
              <a:tblPr firstRow="1" bandRow="1">
                <a:tableStyleId>{21E4AEA4-8DFA-4A89-87EB-49C32662AFE0}</a:tableStyleId>
              </a:tblPr>
              <a:tblGrid>
                <a:gridCol w="1769503">
                  <a:extLst>
                    <a:ext uri="{9D8B030D-6E8A-4147-A177-3AD203B41FA5}">
                      <a16:colId xmlns:a16="http://schemas.microsoft.com/office/drawing/2014/main" val="1203445004"/>
                    </a:ext>
                  </a:extLst>
                </a:gridCol>
                <a:gridCol w="951470">
                  <a:extLst>
                    <a:ext uri="{9D8B030D-6E8A-4147-A177-3AD203B41FA5}">
                      <a16:colId xmlns:a16="http://schemas.microsoft.com/office/drawing/2014/main" val="2207867722"/>
                    </a:ext>
                  </a:extLst>
                </a:gridCol>
                <a:gridCol w="877330">
                  <a:extLst>
                    <a:ext uri="{9D8B030D-6E8A-4147-A177-3AD203B41FA5}">
                      <a16:colId xmlns:a16="http://schemas.microsoft.com/office/drawing/2014/main" val="1578266507"/>
                    </a:ext>
                  </a:extLst>
                </a:gridCol>
                <a:gridCol w="889687">
                  <a:extLst>
                    <a:ext uri="{9D8B030D-6E8A-4147-A177-3AD203B41FA5}">
                      <a16:colId xmlns:a16="http://schemas.microsoft.com/office/drawing/2014/main" val="2232136595"/>
                    </a:ext>
                  </a:extLst>
                </a:gridCol>
                <a:gridCol w="926756">
                  <a:extLst>
                    <a:ext uri="{9D8B030D-6E8A-4147-A177-3AD203B41FA5}">
                      <a16:colId xmlns:a16="http://schemas.microsoft.com/office/drawing/2014/main" val="3367042212"/>
                    </a:ext>
                  </a:extLst>
                </a:gridCol>
                <a:gridCol w="902044">
                  <a:extLst>
                    <a:ext uri="{9D8B030D-6E8A-4147-A177-3AD203B41FA5}">
                      <a16:colId xmlns:a16="http://schemas.microsoft.com/office/drawing/2014/main" val="813684062"/>
                    </a:ext>
                  </a:extLst>
                </a:gridCol>
                <a:gridCol w="889686">
                  <a:extLst>
                    <a:ext uri="{9D8B030D-6E8A-4147-A177-3AD203B41FA5}">
                      <a16:colId xmlns:a16="http://schemas.microsoft.com/office/drawing/2014/main" val="2081108015"/>
                    </a:ext>
                  </a:extLst>
                </a:gridCol>
                <a:gridCol w="921524">
                  <a:extLst>
                    <a:ext uri="{9D8B030D-6E8A-4147-A177-3AD203B41FA5}">
                      <a16:colId xmlns:a16="http://schemas.microsoft.com/office/drawing/2014/main" val="2546484430"/>
                    </a:ext>
                  </a:extLst>
                </a:gridCol>
              </a:tblGrid>
              <a:tr h="370840">
                <a:tc>
                  <a:txBody>
                    <a:bodyPr/>
                    <a:lstStyle/>
                    <a:p>
                      <a:pPr algn="ctr"/>
                      <a:r>
                        <a:rPr lang="uk-UA" dirty="0">
                          <a:latin typeface="Tahoma" panose="020B0604030504040204" pitchFamily="34" charset="0"/>
                          <a:ea typeface="Tahoma" panose="020B0604030504040204" pitchFamily="34" charset="0"/>
                          <a:cs typeface="Tahoma" panose="020B0604030504040204" pitchFamily="34" charset="0"/>
                        </a:rPr>
                        <a:t>День тижня</a:t>
                      </a:r>
                    </a:p>
                  </a:txBody>
                  <a:tcPr anchor="ctr">
                    <a:solidFill>
                      <a:srgbClr val="545454"/>
                    </a:solidFill>
                  </a:tcPr>
                </a:tc>
                <a:tc>
                  <a:txBody>
                    <a:bodyPr/>
                    <a:lstStyle/>
                    <a:p>
                      <a:pPr algn="ctr"/>
                      <a:r>
                        <a:rPr lang="uk-UA" dirty="0">
                          <a:latin typeface="Tahoma" panose="020B0604030504040204" pitchFamily="34" charset="0"/>
                          <a:ea typeface="Tahoma" panose="020B0604030504040204" pitchFamily="34" charset="0"/>
                          <a:cs typeface="Tahoma" panose="020B0604030504040204" pitchFamily="34" charset="0"/>
                        </a:rPr>
                        <a:t>Пн</a:t>
                      </a:r>
                    </a:p>
                  </a:txBody>
                  <a:tcPr anchor="ctr">
                    <a:solidFill>
                      <a:srgbClr val="545454"/>
                    </a:solidFill>
                  </a:tcPr>
                </a:tc>
                <a:tc>
                  <a:txBody>
                    <a:bodyPr/>
                    <a:lstStyle/>
                    <a:p>
                      <a:pPr algn="ctr"/>
                      <a:r>
                        <a:rPr lang="uk-UA" dirty="0">
                          <a:latin typeface="Tahoma" panose="020B0604030504040204" pitchFamily="34" charset="0"/>
                          <a:ea typeface="Tahoma" panose="020B0604030504040204" pitchFamily="34" charset="0"/>
                          <a:cs typeface="Tahoma" panose="020B0604030504040204" pitchFamily="34" charset="0"/>
                        </a:rPr>
                        <a:t>Вт</a:t>
                      </a:r>
                    </a:p>
                  </a:txBody>
                  <a:tcPr anchor="ctr">
                    <a:solidFill>
                      <a:srgbClr val="545454"/>
                    </a:solidFill>
                  </a:tcPr>
                </a:tc>
                <a:tc>
                  <a:txBody>
                    <a:bodyPr/>
                    <a:lstStyle/>
                    <a:p>
                      <a:pPr algn="ctr"/>
                      <a:r>
                        <a:rPr lang="uk-UA" dirty="0">
                          <a:latin typeface="Tahoma" panose="020B0604030504040204" pitchFamily="34" charset="0"/>
                          <a:ea typeface="Tahoma" panose="020B0604030504040204" pitchFamily="34" charset="0"/>
                          <a:cs typeface="Tahoma" panose="020B0604030504040204" pitchFamily="34" charset="0"/>
                        </a:rPr>
                        <a:t>Ср</a:t>
                      </a:r>
                    </a:p>
                  </a:txBody>
                  <a:tcPr anchor="ctr">
                    <a:solidFill>
                      <a:srgbClr val="545454"/>
                    </a:solidFill>
                  </a:tcPr>
                </a:tc>
                <a:tc>
                  <a:txBody>
                    <a:bodyPr/>
                    <a:lstStyle/>
                    <a:p>
                      <a:pPr algn="ctr"/>
                      <a:r>
                        <a:rPr lang="uk-UA" dirty="0">
                          <a:latin typeface="Tahoma" panose="020B0604030504040204" pitchFamily="34" charset="0"/>
                          <a:ea typeface="Tahoma" panose="020B0604030504040204" pitchFamily="34" charset="0"/>
                          <a:cs typeface="Tahoma" panose="020B0604030504040204" pitchFamily="34" charset="0"/>
                        </a:rPr>
                        <a:t>Чт</a:t>
                      </a:r>
                    </a:p>
                  </a:txBody>
                  <a:tcPr anchor="ctr">
                    <a:solidFill>
                      <a:srgbClr val="545454"/>
                    </a:solidFill>
                  </a:tcPr>
                </a:tc>
                <a:tc>
                  <a:txBody>
                    <a:bodyPr/>
                    <a:lstStyle/>
                    <a:p>
                      <a:pPr algn="ctr"/>
                      <a:r>
                        <a:rPr lang="uk-UA" dirty="0">
                          <a:latin typeface="Tahoma" panose="020B0604030504040204" pitchFamily="34" charset="0"/>
                          <a:ea typeface="Tahoma" panose="020B0604030504040204" pitchFamily="34" charset="0"/>
                          <a:cs typeface="Tahoma" panose="020B0604030504040204" pitchFamily="34" charset="0"/>
                        </a:rPr>
                        <a:t>Пт</a:t>
                      </a:r>
                    </a:p>
                  </a:txBody>
                  <a:tcPr anchor="ctr">
                    <a:solidFill>
                      <a:srgbClr val="545454"/>
                    </a:solidFill>
                  </a:tcPr>
                </a:tc>
                <a:tc>
                  <a:txBody>
                    <a:bodyPr/>
                    <a:lstStyle/>
                    <a:p>
                      <a:pPr algn="ctr"/>
                      <a:r>
                        <a:rPr lang="uk-UA" dirty="0">
                          <a:latin typeface="Tahoma" panose="020B0604030504040204" pitchFamily="34" charset="0"/>
                          <a:ea typeface="Tahoma" panose="020B0604030504040204" pitchFamily="34" charset="0"/>
                          <a:cs typeface="Tahoma" panose="020B0604030504040204" pitchFamily="34" charset="0"/>
                        </a:rPr>
                        <a:t>Сб</a:t>
                      </a:r>
                    </a:p>
                  </a:txBody>
                  <a:tcPr anchor="ctr">
                    <a:solidFill>
                      <a:srgbClr val="545454"/>
                    </a:solidFill>
                  </a:tcPr>
                </a:tc>
                <a:tc>
                  <a:txBody>
                    <a:bodyPr/>
                    <a:lstStyle/>
                    <a:p>
                      <a:pPr algn="ctr"/>
                      <a:r>
                        <a:rPr lang="uk-UA" dirty="0">
                          <a:latin typeface="Tahoma" panose="020B0604030504040204" pitchFamily="34" charset="0"/>
                          <a:ea typeface="Tahoma" panose="020B0604030504040204" pitchFamily="34" charset="0"/>
                          <a:cs typeface="Tahoma" panose="020B0604030504040204" pitchFamily="34" charset="0"/>
                        </a:rPr>
                        <a:t>Нд</a:t>
                      </a:r>
                    </a:p>
                  </a:txBody>
                  <a:tcPr anchor="ctr">
                    <a:solidFill>
                      <a:srgbClr val="545454"/>
                    </a:solidFill>
                  </a:tcPr>
                </a:tc>
                <a:extLst>
                  <a:ext uri="{0D108BD9-81ED-4DB2-BD59-A6C34878D82A}">
                    <a16:rowId xmlns:a16="http://schemas.microsoft.com/office/drawing/2014/main" val="1378718017"/>
                  </a:ext>
                </a:extLst>
              </a:tr>
              <a:tr h="370840">
                <a:tc>
                  <a:txBody>
                    <a:bodyPr/>
                    <a:lstStyle/>
                    <a:p>
                      <a:pPr algn="ctr"/>
                      <a:r>
                        <a:rPr lang="uk-UA" b="1" dirty="0">
                          <a:solidFill>
                            <a:schemeClr val="bg1"/>
                          </a:solidFill>
                          <a:latin typeface="Tahoma" panose="020B0604030504040204" pitchFamily="34" charset="0"/>
                          <a:ea typeface="Tahoma" panose="020B0604030504040204" pitchFamily="34" charset="0"/>
                          <a:cs typeface="Tahoma" panose="020B0604030504040204" pitchFamily="34" charset="0"/>
                        </a:rPr>
                        <a:t>Кількість відвідувачів</a:t>
                      </a:r>
                    </a:p>
                  </a:txBody>
                  <a:tcPr anchor="ctr">
                    <a:solidFill>
                      <a:srgbClr val="AEAEAE"/>
                    </a:solidFill>
                  </a:tcPr>
                </a:tc>
                <a:tc>
                  <a:txBody>
                    <a:bodyPr/>
                    <a:lstStyle/>
                    <a:p>
                      <a:pPr algn="ctr"/>
                      <a:r>
                        <a:rPr lang="uk-UA" b="1" dirty="0">
                          <a:solidFill>
                            <a:schemeClr val="bg1"/>
                          </a:solidFill>
                          <a:latin typeface="Tahoma" panose="020B0604030504040204" pitchFamily="34" charset="0"/>
                          <a:ea typeface="Tahoma" panose="020B0604030504040204" pitchFamily="34" charset="0"/>
                          <a:cs typeface="Tahoma" panose="020B0604030504040204" pitchFamily="34" charset="0"/>
                        </a:rPr>
                        <a:t>124</a:t>
                      </a:r>
                    </a:p>
                  </a:txBody>
                  <a:tcPr anchor="ctr">
                    <a:solidFill>
                      <a:srgbClr val="AEAEAE"/>
                    </a:solidFill>
                  </a:tcPr>
                </a:tc>
                <a:tc>
                  <a:txBody>
                    <a:bodyPr/>
                    <a:lstStyle/>
                    <a:p>
                      <a:pPr algn="ctr"/>
                      <a:r>
                        <a:rPr lang="uk-UA" b="1" dirty="0">
                          <a:solidFill>
                            <a:schemeClr val="bg1"/>
                          </a:solidFill>
                          <a:latin typeface="Tahoma" panose="020B0604030504040204" pitchFamily="34" charset="0"/>
                          <a:ea typeface="Tahoma" panose="020B0604030504040204" pitchFamily="34" charset="0"/>
                          <a:cs typeface="Tahoma" panose="020B0604030504040204" pitchFamily="34" charset="0"/>
                        </a:rPr>
                        <a:t>140</a:t>
                      </a:r>
                    </a:p>
                  </a:txBody>
                  <a:tcPr anchor="ctr">
                    <a:solidFill>
                      <a:srgbClr val="AEAEAE"/>
                    </a:solidFill>
                  </a:tcPr>
                </a:tc>
                <a:tc>
                  <a:txBody>
                    <a:bodyPr/>
                    <a:lstStyle/>
                    <a:p>
                      <a:pPr algn="ctr"/>
                      <a:r>
                        <a:rPr lang="uk-UA" b="1" dirty="0">
                          <a:solidFill>
                            <a:schemeClr val="bg1"/>
                          </a:solidFill>
                          <a:latin typeface="Tahoma" panose="020B0604030504040204" pitchFamily="34" charset="0"/>
                          <a:ea typeface="Tahoma" panose="020B0604030504040204" pitchFamily="34" charset="0"/>
                          <a:cs typeface="Tahoma" panose="020B0604030504040204" pitchFamily="34" charset="0"/>
                        </a:rPr>
                        <a:t>140</a:t>
                      </a:r>
                    </a:p>
                  </a:txBody>
                  <a:tcPr anchor="ctr">
                    <a:solidFill>
                      <a:srgbClr val="AEAEAE"/>
                    </a:solidFill>
                  </a:tcPr>
                </a:tc>
                <a:tc>
                  <a:txBody>
                    <a:bodyPr/>
                    <a:lstStyle/>
                    <a:p>
                      <a:pPr algn="ctr"/>
                      <a:r>
                        <a:rPr lang="uk-UA" b="1" dirty="0">
                          <a:solidFill>
                            <a:schemeClr val="bg1"/>
                          </a:solidFill>
                          <a:latin typeface="Tahoma" panose="020B0604030504040204" pitchFamily="34" charset="0"/>
                          <a:ea typeface="Tahoma" panose="020B0604030504040204" pitchFamily="34" charset="0"/>
                          <a:cs typeface="Tahoma" panose="020B0604030504040204" pitchFamily="34" charset="0"/>
                        </a:rPr>
                        <a:t>170</a:t>
                      </a:r>
                    </a:p>
                  </a:txBody>
                  <a:tcPr anchor="ctr">
                    <a:solidFill>
                      <a:srgbClr val="AEAEAE"/>
                    </a:solidFill>
                  </a:tcPr>
                </a:tc>
                <a:tc>
                  <a:txBody>
                    <a:bodyPr/>
                    <a:lstStyle/>
                    <a:p>
                      <a:pPr algn="ctr"/>
                      <a:r>
                        <a:rPr lang="uk-UA" b="1" dirty="0">
                          <a:solidFill>
                            <a:schemeClr val="bg1"/>
                          </a:solidFill>
                          <a:latin typeface="Tahoma" panose="020B0604030504040204" pitchFamily="34" charset="0"/>
                          <a:ea typeface="Tahoma" panose="020B0604030504040204" pitchFamily="34" charset="0"/>
                          <a:cs typeface="Tahoma" panose="020B0604030504040204" pitchFamily="34" charset="0"/>
                        </a:rPr>
                        <a:t>163</a:t>
                      </a:r>
                    </a:p>
                  </a:txBody>
                  <a:tcPr anchor="ctr">
                    <a:solidFill>
                      <a:srgbClr val="AEAEAE"/>
                    </a:solidFill>
                  </a:tcPr>
                </a:tc>
                <a:tc>
                  <a:txBody>
                    <a:bodyPr/>
                    <a:lstStyle/>
                    <a:p>
                      <a:pPr algn="ctr"/>
                      <a:r>
                        <a:rPr lang="uk-UA" b="1" dirty="0">
                          <a:solidFill>
                            <a:schemeClr val="bg1"/>
                          </a:solidFill>
                          <a:latin typeface="Tahoma" panose="020B0604030504040204" pitchFamily="34" charset="0"/>
                          <a:ea typeface="Tahoma" panose="020B0604030504040204" pitchFamily="34" charset="0"/>
                          <a:cs typeface="Tahoma" panose="020B0604030504040204" pitchFamily="34" charset="0"/>
                        </a:rPr>
                        <a:t>195</a:t>
                      </a:r>
                    </a:p>
                  </a:txBody>
                  <a:tcPr anchor="ctr">
                    <a:solidFill>
                      <a:srgbClr val="AEAEAE"/>
                    </a:solidFill>
                  </a:tcPr>
                </a:tc>
                <a:tc>
                  <a:txBody>
                    <a:bodyPr/>
                    <a:lstStyle/>
                    <a:p>
                      <a:pPr algn="ctr"/>
                      <a:r>
                        <a:rPr lang="uk-UA" b="1" dirty="0">
                          <a:solidFill>
                            <a:schemeClr val="bg1"/>
                          </a:solidFill>
                          <a:latin typeface="Tahoma" panose="020B0604030504040204" pitchFamily="34" charset="0"/>
                          <a:ea typeface="Tahoma" panose="020B0604030504040204" pitchFamily="34" charset="0"/>
                          <a:cs typeface="Tahoma" panose="020B0604030504040204" pitchFamily="34" charset="0"/>
                        </a:rPr>
                        <a:t>168</a:t>
                      </a:r>
                    </a:p>
                  </a:txBody>
                  <a:tcPr anchor="ctr">
                    <a:solidFill>
                      <a:srgbClr val="AEAEAE"/>
                    </a:solidFill>
                  </a:tcPr>
                </a:tc>
                <a:extLst>
                  <a:ext uri="{0D108BD9-81ED-4DB2-BD59-A6C34878D82A}">
                    <a16:rowId xmlns:a16="http://schemas.microsoft.com/office/drawing/2014/main" val="3596136881"/>
                  </a:ext>
                </a:extLst>
              </a:tr>
            </a:tbl>
          </a:graphicData>
        </a:graphic>
      </p:graphicFrame>
      <p:sp>
        <p:nvSpPr>
          <p:cNvPr id="12" name="Прямокутник: округлені кути 11">
            <a:extLst>
              <a:ext uri="{FF2B5EF4-FFF2-40B4-BE49-F238E27FC236}">
                <a16:creationId xmlns:a16="http://schemas.microsoft.com/office/drawing/2014/main" id="{5323D97F-0D74-466F-A0B9-C7F94EB9F0E5}"/>
              </a:ext>
            </a:extLst>
          </p:cNvPr>
          <p:cNvSpPr/>
          <p:nvPr/>
        </p:nvSpPr>
        <p:spPr>
          <a:xfrm>
            <a:off x="5368272" y="825438"/>
            <a:ext cx="2043181" cy="624114"/>
          </a:xfrm>
          <a:prstGeom prst="roundRect">
            <a:avLst/>
          </a:prstGeom>
          <a:solidFill>
            <a:srgbClr val="6969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800" b="1" dirty="0">
                <a:latin typeface="Tahoma" panose="020B0604030504040204" pitchFamily="34" charset="0"/>
                <a:ea typeface="Tahoma" panose="020B0604030504040204" pitchFamily="34" charset="0"/>
                <a:cs typeface="Tahoma" panose="020B0604030504040204" pitchFamily="34" charset="0"/>
              </a:rPr>
              <a:t>ЗНО 2018</a:t>
            </a:r>
          </a:p>
        </p:txBody>
      </p:sp>
      <p:graphicFrame>
        <p:nvGraphicFramePr>
          <p:cNvPr id="10" name="Таблиця 10">
            <a:extLst>
              <a:ext uri="{FF2B5EF4-FFF2-40B4-BE49-F238E27FC236}">
                <a16:creationId xmlns:a16="http://schemas.microsoft.com/office/drawing/2014/main" id="{D2D2F0D4-A30F-4CC2-80E2-BDDAFD8B99B0}"/>
              </a:ext>
            </a:extLst>
          </p:cNvPr>
          <p:cNvGraphicFramePr>
            <a:graphicFrameLocks noGrp="1"/>
          </p:cNvGraphicFramePr>
          <p:nvPr>
            <p:extLst>
              <p:ext uri="{D42A27DB-BD31-4B8C-83A1-F6EECF244321}">
                <p14:modId xmlns:p14="http://schemas.microsoft.com/office/powerpoint/2010/main" val="3324305367"/>
              </p:ext>
            </p:extLst>
          </p:nvPr>
        </p:nvGraphicFramePr>
        <p:xfrm>
          <a:off x="207578" y="5963527"/>
          <a:ext cx="8128000" cy="767080"/>
        </p:xfrm>
        <a:graphic>
          <a:graphicData uri="http://schemas.openxmlformats.org/drawingml/2006/table">
            <a:tbl>
              <a:tblPr firstRow="1" bandRow="1">
                <a:tableStyleId>{5C22544A-7EE6-4342-B048-85BDC9FD1C3A}</a:tableStyleId>
              </a:tblPr>
              <a:tblGrid>
                <a:gridCol w="1625600">
                  <a:extLst>
                    <a:ext uri="{9D8B030D-6E8A-4147-A177-3AD203B41FA5}">
                      <a16:colId xmlns:a16="http://schemas.microsoft.com/office/drawing/2014/main" val="2192109448"/>
                    </a:ext>
                  </a:extLst>
                </a:gridCol>
                <a:gridCol w="1625600">
                  <a:extLst>
                    <a:ext uri="{9D8B030D-6E8A-4147-A177-3AD203B41FA5}">
                      <a16:colId xmlns:a16="http://schemas.microsoft.com/office/drawing/2014/main" val="490676179"/>
                    </a:ext>
                  </a:extLst>
                </a:gridCol>
                <a:gridCol w="1625600">
                  <a:extLst>
                    <a:ext uri="{9D8B030D-6E8A-4147-A177-3AD203B41FA5}">
                      <a16:colId xmlns:a16="http://schemas.microsoft.com/office/drawing/2014/main" val="3496962627"/>
                    </a:ext>
                  </a:extLst>
                </a:gridCol>
                <a:gridCol w="1625600">
                  <a:extLst>
                    <a:ext uri="{9D8B030D-6E8A-4147-A177-3AD203B41FA5}">
                      <a16:colId xmlns:a16="http://schemas.microsoft.com/office/drawing/2014/main" val="2863753856"/>
                    </a:ext>
                  </a:extLst>
                </a:gridCol>
                <a:gridCol w="1625600">
                  <a:extLst>
                    <a:ext uri="{9D8B030D-6E8A-4147-A177-3AD203B41FA5}">
                      <a16:colId xmlns:a16="http://schemas.microsoft.com/office/drawing/2014/main" val="1551607415"/>
                    </a:ext>
                  </a:extLst>
                </a:gridCol>
              </a:tblGrid>
              <a:tr h="370840">
                <a:tc>
                  <a:txBody>
                    <a:bodyPr/>
                    <a:lstStyle/>
                    <a:p>
                      <a:pPr algn="ctr"/>
                      <a:r>
                        <a:rPr lang="uk-UA" sz="2000" dirty="0">
                          <a:latin typeface="Tahoma" panose="020B0604030504040204" pitchFamily="34" charset="0"/>
                          <a:ea typeface="Tahoma" panose="020B0604030504040204" pitchFamily="34" charset="0"/>
                          <a:cs typeface="Tahoma" panose="020B0604030504040204" pitchFamily="34" charset="0"/>
                        </a:rPr>
                        <a:t>А</a:t>
                      </a:r>
                    </a:p>
                  </a:txBody>
                  <a:tcPr>
                    <a:solidFill>
                      <a:srgbClr val="545454"/>
                    </a:solidFill>
                  </a:tcPr>
                </a:tc>
                <a:tc>
                  <a:txBody>
                    <a:bodyPr/>
                    <a:lstStyle/>
                    <a:p>
                      <a:pPr algn="ctr"/>
                      <a:r>
                        <a:rPr lang="uk-UA" sz="2000" dirty="0">
                          <a:latin typeface="Tahoma" panose="020B0604030504040204" pitchFamily="34" charset="0"/>
                          <a:ea typeface="Tahoma" panose="020B0604030504040204" pitchFamily="34" charset="0"/>
                          <a:cs typeface="Tahoma" panose="020B0604030504040204" pitchFamily="34" charset="0"/>
                        </a:rPr>
                        <a:t>Б</a:t>
                      </a:r>
                    </a:p>
                  </a:txBody>
                  <a:tcPr>
                    <a:solidFill>
                      <a:srgbClr val="545454"/>
                    </a:solidFill>
                  </a:tcPr>
                </a:tc>
                <a:tc>
                  <a:txBody>
                    <a:bodyPr/>
                    <a:lstStyle/>
                    <a:p>
                      <a:pPr algn="ctr"/>
                      <a:r>
                        <a:rPr lang="uk-UA" sz="2000" dirty="0">
                          <a:latin typeface="Tahoma" panose="020B0604030504040204" pitchFamily="34" charset="0"/>
                          <a:ea typeface="Tahoma" panose="020B0604030504040204" pitchFamily="34" charset="0"/>
                          <a:cs typeface="Tahoma" panose="020B0604030504040204" pitchFamily="34" charset="0"/>
                        </a:rPr>
                        <a:t>В</a:t>
                      </a:r>
                    </a:p>
                  </a:txBody>
                  <a:tcPr>
                    <a:solidFill>
                      <a:srgbClr val="545454"/>
                    </a:solidFill>
                  </a:tcPr>
                </a:tc>
                <a:tc>
                  <a:txBody>
                    <a:bodyPr/>
                    <a:lstStyle/>
                    <a:p>
                      <a:pPr algn="ctr"/>
                      <a:r>
                        <a:rPr lang="uk-UA" sz="2000" dirty="0">
                          <a:latin typeface="Tahoma" panose="020B0604030504040204" pitchFamily="34" charset="0"/>
                          <a:ea typeface="Tahoma" panose="020B0604030504040204" pitchFamily="34" charset="0"/>
                          <a:cs typeface="Tahoma" panose="020B0604030504040204" pitchFamily="34" charset="0"/>
                        </a:rPr>
                        <a:t>Г</a:t>
                      </a:r>
                    </a:p>
                  </a:txBody>
                  <a:tcPr>
                    <a:solidFill>
                      <a:srgbClr val="545454"/>
                    </a:solidFill>
                  </a:tcPr>
                </a:tc>
                <a:tc>
                  <a:txBody>
                    <a:bodyPr/>
                    <a:lstStyle/>
                    <a:p>
                      <a:pPr algn="ctr"/>
                      <a:r>
                        <a:rPr lang="uk-UA" sz="2000" dirty="0">
                          <a:latin typeface="Tahoma" panose="020B0604030504040204" pitchFamily="34" charset="0"/>
                          <a:ea typeface="Tahoma" panose="020B0604030504040204" pitchFamily="34" charset="0"/>
                          <a:cs typeface="Tahoma" panose="020B0604030504040204" pitchFamily="34" charset="0"/>
                        </a:rPr>
                        <a:t>Д</a:t>
                      </a:r>
                    </a:p>
                  </a:txBody>
                  <a:tcPr>
                    <a:solidFill>
                      <a:srgbClr val="545454"/>
                    </a:solidFill>
                  </a:tcPr>
                </a:tc>
                <a:extLst>
                  <a:ext uri="{0D108BD9-81ED-4DB2-BD59-A6C34878D82A}">
                    <a16:rowId xmlns:a16="http://schemas.microsoft.com/office/drawing/2014/main" val="3086584617"/>
                  </a:ext>
                </a:extLst>
              </a:tr>
              <a:tr h="370840">
                <a:tc>
                  <a:txBody>
                    <a:bodyPr/>
                    <a:lstStyle/>
                    <a:p>
                      <a:pPr algn="ctr"/>
                      <a:r>
                        <a:rPr lang="uk-UA" b="1" dirty="0">
                          <a:solidFill>
                            <a:schemeClr val="bg1"/>
                          </a:solidFill>
                          <a:latin typeface="Tahoma" panose="020B0604030504040204" pitchFamily="34" charset="0"/>
                          <a:ea typeface="Tahoma" panose="020B0604030504040204" pitchFamily="34" charset="0"/>
                          <a:cs typeface="Tahoma" panose="020B0604030504040204" pitchFamily="34" charset="0"/>
                        </a:rPr>
                        <a:t>140</a:t>
                      </a:r>
                    </a:p>
                  </a:txBody>
                  <a:tcPr>
                    <a:solidFill>
                      <a:srgbClr val="AEAEAE"/>
                    </a:solidFill>
                  </a:tcPr>
                </a:tc>
                <a:tc>
                  <a:txBody>
                    <a:bodyPr/>
                    <a:lstStyle/>
                    <a:p>
                      <a:pPr algn="ctr"/>
                      <a:r>
                        <a:rPr lang="uk-UA" b="1" dirty="0">
                          <a:solidFill>
                            <a:schemeClr val="bg1"/>
                          </a:solidFill>
                          <a:latin typeface="Tahoma" panose="020B0604030504040204" pitchFamily="34" charset="0"/>
                          <a:ea typeface="Tahoma" panose="020B0604030504040204" pitchFamily="34" charset="0"/>
                          <a:cs typeface="Tahoma" panose="020B0604030504040204" pitchFamily="34" charset="0"/>
                        </a:rPr>
                        <a:t>155</a:t>
                      </a:r>
                    </a:p>
                  </a:txBody>
                  <a:tcPr>
                    <a:solidFill>
                      <a:srgbClr val="AEAEAE"/>
                    </a:solidFill>
                  </a:tcPr>
                </a:tc>
                <a:tc>
                  <a:txBody>
                    <a:bodyPr/>
                    <a:lstStyle/>
                    <a:p>
                      <a:pPr algn="ctr"/>
                      <a:r>
                        <a:rPr lang="uk-UA" b="1" dirty="0">
                          <a:solidFill>
                            <a:schemeClr val="bg1"/>
                          </a:solidFill>
                          <a:latin typeface="Tahoma" panose="020B0604030504040204" pitchFamily="34" charset="0"/>
                          <a:ea typeface="Tahoma" panose="020B0604030504040204" pitchFamily="34" charset="0"/>
                          <a:cs typeface="Tahoma" panose="020B0604030504040204" pitchFamily="34" charset="0"/>
                        </a:rPr>
                        <a:t>163</a:t>
                      </a:r>
                    </a:p>
                  </a:txBody>
                  <a:tcPr>
                    <a:solidFill>
                      <a:srgbClr val="AEAEAE"/>
                    </a:solidFill>
                  </a:tcPr>
                </a:tc>
                <a:tc>
                  <a:txBody>
                    <a:bodyPr/>
                    <a:lstStyle/>
                    <a:p>
                      <a:pPr algn="ctr"/>
                      <a:r>
                        <a:rPr lang="uk-UA" b="1" dirty="0">
                          <a:solidFill>
                            <a:schemeClr val="bg1"/>
                          </a:solidFill>
                          <a:latin typeface="Tahoma" panose="020B0604030504040204" pitchFamily="34" charset="0"/>
                          <a:ea typeface="Tahoma" panose="020B0604030504040204" pitchFamily="34" charset="0"/>
                          <a:cs typeface="Tahoma" panose="020B0604030504040204" pitchFamily="34" charset="0"/>
                        </a:rPr>
                        <a:t>170</a:t>
                      </a:r>
                    </a:p>
                  </a:txBody>
                  <a:tcPr>
                    <a:solidFill>
                      <a:srgbClr val="AEAEAE"/>
                    </a:solidFill>
                  </a:tcPr>
                </a:tc>
                <a:tc>
                  <a:txBody>
                    <a:bodyPr/>
                    <a:lstStyle/>
                    <a:p>
                      <a:pPr algn="ctr"/>
                      <a:r>
                        <a:rPr lang="uk-UA" b="1" dirty="0">
                          <a:solidFill>
                            <a:schemeClr val="bg1"/>
                          </a:solidFill>
                          <a:latin typeface="Tahoma" panose="020B0604030504040204" pitchFamily="34" charset="0"/>
                          <a:ea typeface="Tahoma" panose="020B0604030504040204" pitchFamily="34" charset="0"/>
                          <a:cs typeface="Tahoma" panose="020B0604030504040204" pitchFamily="34" charset="0"/>
                        </a:rPr>
                        <a:t>195</a:t>
                      </a:r>
                    </a:p>
                  </a:txBody>
                  <a:tcPr>
                    <a:solidFill>
                      <a:srgbClr val="AEAEAE"/>
                    </a:solidFill>
                  </a:tcPr>
                </a:tc>
                <a:extLst>
                  <a:ext uri="{0D108BD9-81ED-4DB2-BD59-A6C34878D82A}">
                    <a16:rowId xmlns:a16="http://schemas.microsoft.com/office/drawing/2014/main" val="4129885806"/>
                  </a:ext>
                </a:extLst>
              </a:tr>
            </a:tbl>
          </a:graphicData>
        </a:graphic>
      </p:graphicFrame>
      <p:sp>
        <p:nvSpPr>
          <p:cNvPr id="15" name="Прямокутник: округлені кути 14">
            <a:extLst>
              <a:ext uri="{FF2B5EF4-FFF2-40B4-BE49-F238E27FC236}">
                <a16:creationId xmlns:a16="http://schemas.microsoft.com/office/drawing/2014/main" id="{E52A7582-5F66-4BC4-AF98-E784DE633E19}"/>
              </a:ext>
            </a:extLst>
          </p:cNvPr>
          <p:cNvSpPr/>
          <p:nvPr/>
        </p:nvSpPr>
        <p:spPr>
          <a:xfrm>
            <a:off x="232205" y="5941702"/>
            <a:ext cx="1604310" cy="767080"/>
          </a:xfrm>
          <a:prstGeom prst="roundRect">
            <a:avLst/>
          </a:prstGeom>
          <a:solidFill>
            <a:srgbClr val="10723C">
              <a:alpha val="45000"/>
            </a:srgbClr>
          </a:solidFill>
          <a:ln w="57150" cap="flat" cmpd="sng" algn="ctr">
            <a:solidFill>
              <a:srgbClr val="10723C"/>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uk-UA"/>
          </a:p>
        </p:txBody>
      </p:sp>
    </p:spTree>
    <p:extLst>
      <p:ext uri="{BB962C8B-B14F-4D97-AF65-F5344CB8AC3E}">
        <p14:creationId xmlns:p14="http://schemas.microsoft.com/office/powerpoint/2010/main" val="151634859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250"/>
                                        <p:tgtEl>
                                          <p:spTgt spid="4"/>
                                        </p:tgtEl>
                                      </p:cBhvr>
                                    </p:animEffect>
                                  </p:childTnLst>
                                </p:cTn>
                              </p:par>
                            </p:childTnLst>
                          </p:cTn>
                        </p:par>
                        <p:par>
                          <p:cTn id="8" fill="hold">
                            <p:stCondLst>
                              <p:cond delay="25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wipe(left)">
                                      <p:cBhvr>
                                        <p:cTn id="16" dur="500"/>
                                        <p:tgtEl>
                                          <p:spTgt spid="37"/>
                                        </p:tgtEl>
                                      </p:cBhvr>
                                    </p:animEffect>
                                  </p:childTnLst>
                                </p:cTn>
                              </p:par>
                            </p:childTnLst>
                          </p:cTn>
                        </p:par>
                        <p:par>
                          <p:cTn id="17" fill="hold">
                            <p:stCondLst>
                              <p:cond delay="750"/>
                            </p:stCondLst>
                            <p:childTnLst>
                              <p:par>
                                <p:cTn id="18" presetID="53" presetClass="entr" presetSubtype="16"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par>
                          <p:cTn id="26" fill="hold">
                            <p:stCondLst>
                              <p:cond delay="1250"/>
                            </p:stCondLst>
                            <p:childTnLst>
                              <p:par>
                                <p:cTn id="27" presetID="10"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250"/>
                                        <p:tgtEl>
                                          <p:spTgt spid="12"/>
                                        </p:tgtEl>
                                      </p:cBhvr>
                                    </p:animEffect>
                                  </p:childTnLst>
                                </p:cTn>
                              </p:par>
                            </p:childTnLst>
                          </p:cTn>
                        </p:par>
                        <p:par>
                          <p:cTn id="30" fill="hold">
                            <p:stCondLst>
                              <p:cond delay="1500"/>
                            </p:stCondLst>
                            <p:childTnLst>
                              <p:par>
                                <p:cTn id="31" presetID="6" presetClass="emph" presetSubtype="0" fill="hold" nodeType="afterEffect">
                                  <p:stCondLst>
                                    <p:cond delay="0"/>
                                  </p:stCondLst>
                                  <p:childTnLst>
                                    <p:animScale>
                                      <p:cBhvr>
                                        <p:cTn id="32" dur="750" fill="hold"/>
                                        <p:tgtEl>
                                          <p:spTgt spid="6"/>
                                        </p:tgtEl>
                                      </p:cBhvr>
                                      <p:by x="50000" y="50000"/>
                                    </p:animScale>
                                  </p:childTnLst>
                                </p:cTn>
                              </p:par>
                              <p:par>
                                <p:cTn id="33" presetID="64" presetClass="path" presetSubtype="0" accel="50000" decel="50000" fill="hold" nodeType="withEffect">
                                  <p:stCondLst>
                                    <p:cond delay="0"/>
                                  </p:stCondLst>
                                  <p:childTnLst>
                                    <p:animMotion origin="layout" path="M 2.91667E-6 -1.11111E-6 L -0.00287 -0.14305 " pathEditMode="relative" rAng="0" ptsTypes="AA">
                                      <p:cBhvr>
                                        <p:cTn id="34" dur="750" fill="hold"/>
                                        <p:tgtEl>
                                          <p:spTgt spid="6"/>
                                        </p:tgtEl>
                                        <p:attrNameLst>
                                          <p:attrName>ppt_x</p:attrName>
                                          <p:attrName>ppt_y</p:attrName>
                                        </p:attrNameLst>
                                      </p:cBhvr>
                                      <p:rCtr x="-143" y="-7153"/>
                                    </p:animMotion>
                                  </p:childTnLst>
                                </p:cTn>
                              </p:par>
                              <p:par>
                                <p:cTn id="35" presetID="64" presetClass="path" presetSubtype="0" accel="50000" decel="50000" fill="hold" grpId="1" nodeType="withEffect">
                                  <p:stCondLst>
                                    <p:cond delay="0"/>
                                  </p:stCondLst>
                                  <p:childTnLst>
                                    <p:animMotion origin="layout" path="M -8.33333E-7 -1.11111E-6 L 0.04206 -0.15579 " pathEditMode="relative" rAng="0" ptsTypes="AA">
                                      <p:cBhvr>
                                        <p:cTn id="36" dur="750" fill="hold"/>
                                        <p:tgtEl>
                                          <p:spTgt spid="7"/>
                                        </p:tgtEl>
                                        <p:attrNameLst>
                                          <p:attrName>ppt_x</p:attrName>
                                          <p:attrName>ppt_y</p:attrName>
                                        </p:attrNameLst>
                                      </p:cBhvr>
                                      <p:rCtr x="2096" y="-7801"/>
                                    </p:animMotion>
                                  </p:childTnLst>
                                </p:cTn>
                              </p:par>
                              <p:par>
                                <p:cTn id="37" presetID="63" presetClass="path" presetSubtype="0" accel="50000" decel="50000" fill="hold" grpId="1" nodeType="withEffect">
                                  <p:stCondLst>
                                    <p:cond delay="0"/>
                                  </p:stCondLst>
                                  <p:childTnLst>
                                    <p:animMotion origin="layout" path="M 1.45833E-6 -7.40741E-7 L 0.38203 -7.40741E-7 " pathEditMode="relative" rAng="0" ptsTypes="AA">
                                      <p:cBhvr>
                                        <p:cTn id="38" dur="750" fill="hold"/>
                                        <p:tgtEl>
                                          <p:spTgt spid="12"/>
                                        </p:tgtEl>
                                        <p:attrNameLst>
                                          <p:attrName>ppt_x</p:attrName>
                                          <p:attrName>ppt_y</p:attrName>
                                        </p:attrNameLst>
                                      </p:cBhvr>
                                      <p:rCtr x="19102" y="0"/>
                                    </p:animMotion>
                                  </p:childTnLst>
                                </p:cTn>
                              </p:par>
                            </p:childTnLst>
                          </p:cTn>
                        </p:par>
                        <p:par>
                          <p:cTn id="39" fill="hold">
                            <p:stCondLst>
                              <p:cond delay="2250"/>
                            </p:stCondLst>
                            <p:childTnLst>
                              <p:par>
                                <p:cTn id="40" presetID="22" presetClass="entr" presetSubtype="1" fill="hold"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up)">
                                      <p:cBhvr>
                                        <p:cTn id="42" dur="250"/>
                                        <p:tgtEl>
                                          <p:spTgt spid="8"/>
                                        </p:tgtEl>
                                      </p:cBhvr>
                                    </p:animEffect>
                                  </p:childTnLst>
                                </p:cTn>
                              </p:par>
                            </p:childTnLst>
                          </p:cTn>
                        </p:par>
                        <p:par>
                          <p:cTn id="43" fill="hold">
                            <p:stCondLst>
                              <p:cond delay="2500"/>
                            </p:stCondLst>
                            <p:childTnLst>
                              <p:par>
                                <p:cTn id="44" presetID="22" presetClass="entr" presetSubtype="1"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up)">
                                      <p:cBhvr>
                                        <p:cTn id="46" dur="250"/>
                                        <p:tgtEl>
                                          <p:spTgt spid="10"/>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37" fill="hold" grpId="0" nodeType="click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barn(outVertical)">
                                      <p:cBhvr>
                                        <p:cTn id="51" dur="250"/>
                                        <p:tgtEl>
                                          <p:spTgt spid="15"/>
                                        </p:tgtEl>
                                      </p:cBhvr>
                                    </p:animEffect>
                                  </p:childTnLst>
                                </p:cTn>
                              </p:par>
                            </p:childTnLst>
                          </p:cTn>
                        </p:par>
                        <p:par>
                          <p:cTn id="52" fill="hold">
                            <p:stCondLst>
                              <p:cond delay="250"/>
                            </p:stCondLst>
                            <p:childTnLst>
                              <p:par>
                                <p:cTn id="53" presetID="63" presetClass="path" presetSubtype="0" accel="50000" decel="50000" fill="hold" grpId="1" nodeType="afterEffect">
                                  <p:stCondLst>
                                    <p:cond delay="0"/>
                                  </p:stCondLst>
                                  <p:childTnLst>
                                    <p:animMotion origin="layout" path="M 4.375E-6 -2.22222E-6 L 0.26458 -2.22222E-6 " pathEditMode="relative" rAng="0" ptsTypes="AA">
                                      <p:cBhvr>
                                        <p:cTn id="54" dur="750" fill="hold"/>
                                        <p:tgtEl>
                                          <p:spTgt spid="15"/>
                                        </p:tgtEl>
                                        <p:attrNameLst>
                                          <p:attrName>ppt_x</p:attrName>
                                          <p:attrName>ppt_y</p:attrName>
                                        </p:attrNameLst>
                                      </p:cBhvr>
                                      <p:rCtr x="1322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7" grpId="0"/>
      <p:bldP spid="7" grpId="0" animBg="1"/>
      <p:bldP spid="7" grpId="1" animBg="1"/>
      <p:bldP spid="12" grpId="0" animBg="1"/>
      <p:bldP spid="12" grpId="1" animBg="1"/>
      <p:bldP spid="15" grpId="0" animBg="1"/>
      <p:bldP spid="15"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0" y="0"/>
            <a:ext cx="12192000" cy="624114"/>
          </a:xfrm>
          <a:prstGeom prst="rect">
            <a:avLst/>
          </a:prstGeom>
          <a:solidFill>
            <a:srgbClr val="3C5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TextBox 3"/>
          <p:cNvSpPr txBox="1"/>
          <p:nvPr/>
        </p:nvSpPr>
        <p:spPr>
          <a:xfrm>
            <a:off x="370112" y="39339"/>
            <a:ext cx="11321144" cy="584775"/>
          </a:xfrm>
          <a:prstGeom prst="rect">
            <a:avLst/>
          </a:prstGeom>
          <a:noFill/>
        </p:spPr>
        <p:txBody>
          <a:bodyPr wrap="square" rtlCol="0">
            <a:spAutoFit/>
          </a:bodyPr>
          <a:lstStyle/>
          <a:p>
            <a:r>
              <a:rPr lang="uk-UA" sz="3200" b="1" dirty="0">
                <a:solidFill>
                  <a:schemeClr val="bg1"/>
                </a:solidFill>
                <a:latin typeface="Tahoma" panose="020B0604030504040204" pitchFamily="34" charset="0"/>
                <a:ea typeface="Tahoma" panose="020B0604030504040204" pitchFamily="34" charset="0"/>
                <a:cs typeface="Tahoma" panose="020B0604030504040204" pitchFamily="34" charset="0"/>
              </a:rPr>
              <a:t>Розв’язуємо гуртом</a:t>
            </a:r>
            <a:endParaRPr lang="ru-RU" sz="3200" b="1"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37" name="TextBox 36"/>
          <p:cNvSpPr txBox="1"/>
          <p:nvPr/>
        </p:nvSpPr>
        <p:spPr>
          <a:xfrm>
            <a:off x="700924" y="752775"/>
            <a:ext cx="944996" cy="769441"/>
          </a:xfrm>
          <a:prstGeom prst="rect">
            <a:avLst/>
          </a:prstGeom>
          <a:noFill/>
        </p:spPr>
        <p:txBody>
          <a:bodyPr wrap="square" rtlCol="0">
            <a:spAutoFit/>
          </a:bodyPr>
          <a:lstStyle/>
          <a:p>
            <a:pPr algn="ctr"/>
            <a:r>
              <a:rPr lang="en-US" sz="4400" b="1" dirty="0">
                <a:solidFill>
                  <a:srgbClr val="2B5666"/>
                </a:solidFill>
                <a:latin typeface="Tahoma" panose="020B0604030504040204" pitchFamily="34" charset="0"/>
                <a:ea typeface="Tahoma" panose="020B0604030504040204" pitchFamily="34" charset="0"/>
                <a:cs typeface="Tahoma" panose="020B0604030504040204" pitchFamily="34" charset="0"/>
              </a:rPr>
              <a:t>6</a:t>
            </a:r>
            <a:endParaRPr lang="uk-UA" sz="4000" b="1" kern="1200" dirty="0">
              <a:solidFill>
                <a:srgbClr val="2B5666"/>
              </a:solidFill>
              <a:latin typeface="Tahoma" panose="020B0604030504040204" pitchFamily="34" charset="0"/>
              <a:ea typeface="Tahoma" panose="020B0604030504040204" pitchFamily="34" charset="0"/>
              <a:cs typeface="Tahoma" panose="020B0604030504040204" pitchFamily="34" charset="0"/>
            </a:endParaRPr>
          </a:p>
        </p:txBody>
      </p:sp>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687" y="696934"/>
            <a:ext cx="959338" cy="881122"/>
          </a:xfrm>
          <a:prstGeom prst="rect">
            <a:avLst/>
          </a:prstGeom>
        </p:spPr>
      </p:pic>
      <p:sp>
        <p:nvSpPr>
          <p:cNvPr id="7" name="Прямоугольник 7"/>
          <p:cNvSpPr/>
          <p:nvPr/>
        </p:nvSpPr>
        <p:spPr>
          <a:xfrm>
            <a:off x="5819273" y="2239766"/>
            <a:ext cx="5305583" cy="3970318"/>
          </a:xfrm>
          <a:prstGeom prst="rect">
            <a:avLst/>
          </a:prstGeom>
          <a:solidFill>
            <a:srgbClr val="2B5666"/>
          </a:solidFill>
          <a:ln>
            <a:noFill/>
          </a:ln>
          <a:effectLst/>
        </p:spPr>
        <p:style>
          <a:lnRef idx="3">
            <a:schemeClr val="lt1"/>
          </a:lnRef>
          <a:fillRef idx="1">
            <a:schemeClr val="accent6"/>
          </a:fillRef>
          <a:effectRef idx="1">
            <a:schemeClr val="accent6"/>
          </a:effectRef>
          <a:fontRef idx="minor">
            <a:schemeClr val="lt1"/>
          </a:fontRef>
        </p:style>
        <p:txBody>
          <a:bodyPr wrap="square">
            <a:spAutoFit/>
          </a:bodyPr>
          <a:lstStyle/>
          <a:p>
            <a:pPr algn="ctr"/>
            <a:r>
              <a:rPr lang="uk-UA" sz="2800" b="1" dirty="0">
                <a:latin typeface="Tahoma" panose="020B0604030504040204" pitchFamily="34" charset="0"/>
                <a:ea typeface="Tahoma" panose="020B0604030504040204" pitchFamily="34" charset="0"/>
                <a:cs typeface="Tahoma" panose="020B0604030504040204" pitchFamily="34" charset="0"/>
              </a:rPr>
              <a:t>Учень з понеділка до п’ятниці записував час (у хвилинах), який він витратив на дорогу до школи та зі школи. На скільки хвилин у середньому дорога зі школи триваліша за дорогу до школи?</a:t>
            </a:r>
          </a:p>
        </p:txBody>
      </p:sp>
      <p:sp>
        <p:nvSpPr>
          <p:cNvPr id="8" name="Прямокутник: округлені кути 7">
            <a:extLst>
              <a:ext uri="{FF2B5EF4-FFF2-40B4-BE49-F238E27FC236}">
                <a16:creationId xmlns:a16="http://schemas.microsoft.com/office/drawing/2014/main" id="{98D3F73D-D9A9-48E1-A8B7-3E97B10286FE}"/>
              </a:ext>
            </a:extLst>
          </p:cNvPr>
          <p:cNvSpPr/>
          <p:nvPr/>
        </p:nvSpPr>
        <p:spPr>
          <a:xfrm>
            <a:off x="5368272" y="825438"/>
            <a:ext cx="2043181" cy="624114"/>
          </a:xfrm>
          <a:prstGeom prst="roundRect">
            <a:avLst/>
          </a:prstGeom>
          <a:solidFill>
            <a:srgbClr val="6969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800" b="1" dirty="0">
                <a:latin typeface="Tahoma" panose="020B0604030504040204" pitchFamily="34" charset="0"/>
                <a:ea typeface="Tahoma" panose="020B0604030504040204" pitchFamily="34" charset="0"/>
                <a:cs typeface="Tahoma" panose="020B0604030504040204" pitchFamily="34" charset="0"/>
              </a:rPr>
              <a:t>ЗНО 2018</a:t>
            </a:r>
          </a:p>
        </p:txBody>
      </p:sp>
      <p:pic>
        <p:nvPicPr>
          <p:cNvPr id="6" name="Рисунок 5" descr="Зображення, що містить текст, біла дошка, комп’ютер, ноутбук&#10;&#10;Автоматично згенерований опис">
            <a:extLst>
              <a:ext uri="{FF2B5EF4-FFF2-40B4-BE49-F238E27FC236}">
                <a16:creationId xmlns:a16="http://schemas.microsoft.com/office/drawing/2014/main" id="{46BFC30E-74C8-4022-9EA8-7FB28F08EA0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2599" y="1449552"/>
            <a:ext cx="4655673" cy="4655673"/>
          </a:xfrm>
          <a:prstGeom prst="rect">
            <a:avLst/>
          </a:prstGeom>
        </p:spPr>
      </p:pic>
      <p:graphicFrame>
        <p:nvGraphicFramePr>
          <p:cNvPr id="11" name="Таблиця 8">
            <a:extLst>
              <a:ext uri="{FF2B5EF4-FFF2-40B4-BE49-F238E27FC236}">
                <a16:creationId xmlns:a16="http://schemas.microsoft.com/office/drawing/2014/main" id="{1A50415D-74ED-417E-855A-3DA437D349F6}"/>
              </a:ext>
            </a:extLst>
          </p:cNvPr>
          <p:cNvGraphicFramePr>
            <a:graphicFrameLocks noGrp="1"/>
          </p:cNvGraphicFramePr>
          <p:nvPr>
            <p:extLst>
              <p:ext uri="{D42A27DB-BD31-4B8C-83A1-F6EECF244321}">
                <p14:modId xmlns:p14="http://schemas.microsoft.com/office/powerpoint/2010/main" val="1736101626"/>
              </p:ext>
            </p:extLst>
          </p:nvPr>
        </p:nvGraphicFramePr>
        <p:xfrm>
          <a:off x="508367" y="3962384"/>
          <a:ext cx="5799931" cy="1174786"/>
        </p:xfrm>
        <a:graphic>
          <a:graphicData uri="http://schemas.openxmlformats.org/drawingml/2006/table">
            <a:tbl>
              <a:tblPr firstRow="1" bandRow="1">
                <a:tableStyleId>{21E4AEA4-8DFA-4A89-87EB-49C32662AFE0}</a:tableStyleId>
              </a:tblPr>
              <a:tblGrid>
                <a:gridCol w="1624717">
                  <a:extLst>
                    <a:ext uri="{9D8B030D-6E8A-4147-A177-3AD203B41FA5}">
                      <a16:colId xmlns:a16="http://schemas.microsoft.com/office/drawing/2014/main" val="1203445004"/>
                    </a:ext>
                  </a:extLst>
                </a:gridCol>
                <a:gridCol w="873618">
                  <a:extLst>
                    <a:ext uri="{9D8B030D-6E8A-4147-A177-3AD203B41FA5}">
                      <a16:colId xmlns:a16="http://schemas.microsoft.com/office/drawing/2014/main" val="2207867722"/>
                    </a:ext>
                  </a:extLst>
                </a:gridCol>
                <a:gridCol w="805544">
                  <a:extLst>
                    <a:ext uri="{9D8B030D-6E8A-4147-A177-3AD203B41FA5}">
                      <a16:colId xmlns:a16="http://schemas.microsoft.com/office/drawing/2014/main" val="1578266507"/>
                    </a:ext>
                  </a:extLst>
                </a:gridCol>
                <a:gridCol w="816890">
                  <a:extLst>
                    <a:ext uri="{9D8B030D-6E8A-4147-A177-3AD203B41FA5}">
                      <a16:colId xmlns:a16="http://schemas.microsoft.com/office/drawing/2014/main" val="2232136595"/>
                    </a:ext>
                  </a:extLst>
                </a:gridCol>
                <a:gridCol w="850926">
                  <a:extLst>
                    <a:ext uri="{9D8B030D-6E8A-4147-A177-3AD203B41FA5}">
                      <a16:colId xmlns:a16="http://schemas.microsoft.com/office/drawing/2014/main" val="3367042212"/>
                    </a:ext>
                  </a:extLst>
                </a:gridCol>
                <a:gridCol w="828236">
                  <a:extLst>
                    <a:ext uri="{9D8B030D-6E8A-4147-A177-3AD203B41FA5}">
                      <a16:colId xmlns:a16="http://schemas.microsoft.com/office/drawing/2014/main" val="813684062"/>
                    </a:ext>
                  </a:extLst>
                </a:gridCol>
              </a:tblGrid>
              <a:tr h="433106">
                <a:tc>
                  <a:txBody>
                    <a:bodyPr/>
                    <a:lstStyle/>
                    <a:p>
                      <a:pPr algn="ctr"/>
                      <a:endParaRPr lang="uk-UA" dirty="0">
                        <a:latin typeface="Tahoma" panose="020B0604030504040204" pitchFamily="34" charset="0"/>
                        <a:ea typeface="Tahoma" panose="020B0604030504040204" pitchFamily="34" charset="0"/>
                        <a:cs typeface="Tahoma" panose="020B0604030504040204" pitchFamily="34" charset="0"/>
                      </a:endParaRPr>
                    </a:p>
                  </a:txBody>
                  <a:tcPr anchor="ctr">
                    <a:lnTlToBr w="12700" cap="flat" cmpd="sng" algn="ctr">
                      <a:solidFill>
                        <a:schemeClr val="bg1"/>
                      </a:solidFill>
                      <a:prstDash val="solid"/>
                      <a:round/>
                      <a:headEnd type="none" w="med" len="med"/>
                      <a:tailEnd type="none" w="med" len="med"/>
                    </a:lnTlToBr>
                    <a:solidFill>
                      <a:srgbClr val="545454"/>
                    </a:solidFill>
                  </a:tcPr>
                </a:tc>
                <a:tc>
                  <a:txBody>
                    <a:bodyPr/>
                    <a:lstStyle/>
                    <a:p>
                      <a:pPr algn="ctr"/>
                      <a:r>
                        <a:rPr lang="uk-UA" dirty="0">
                          <a:latin typeface="Tahoma" panose="020B0604030504040204" pitchFamily="34" charset="0"/>
                          <a:ea typeface="Tahoma" panose="020B0604030504040204" pitchFamily="34" charset="0"/>
                          <a:cs typeface="Tahoma" panose="020B0604030504040204" pitchFamily="34" charset="0"/>
                        </a:rPr>
                        <a:t>Пн</a:t>
                      </a:r>
                    </a:p>
                  </a:txBody>
                  <a:tcPr anchor="ctr">
                    <a:solidFill>
                      <a:srgbClr val="545454"/>
                    </a:solidFill>
                  </a:tcPr>
                </a:tc>
                <a:tc>
                  <a:txBody>
                    <a:bodyPr/>
                    <a:lstStyle/>
                    <a:p>
                      <a:pPr algn="ctr"/>
                      <a:r>
                        <a:rPr lang="uk-UA" dirty="0">
                          <a:latin typeface="Tahoma" panose="020B0604030504040204" pitchFamily="34" charset="0"/>
                          <a:ea typeface="Tahoma" panose="020B0604030504040204" pitchFamily="34" charset="0"/>
                          <a:cs typeface="Tahoma" panose="020B0604030504040204" pitchFamily="34" charset="0"/>
                        </a:rPr>
                        <a:t>Вт</a:t>
                      </a:r>
                    </a:p>
                  </a:txBody>
                  <a:tcPr anchor="ctr">
                    <a:solidFill>
                      <a:srgbClr val="545454"/>
                    </a:solidFill>
                  </a:tcPr>
                </a:tc>
                <a:tc>
                  <a:txBody>
                    <a:bodyPr/>
                    <a:lstStyle/>
                    <a:p>
                      <a:pPr algn="ctr"/>
                      <a:r>
                        <a:rPr lang="uk-UA" dirty="0">
                          <a:latin typeface="Tahoma" panose="020B0604030504040204" pitchFamily="34" charset="0"/>
                          <a:ea typeface="Tahoma" panose="020B0604030504040204" pitchFamily="34" charset="0"/>
                          <a:cs typeface="Tahoma" panose="020B0604030504040204" pitchFamily="34" charset="0"/>
                        </a:rPr>
                        <a:t>Ср</a:t>
                      </a:r>
                    </a:p>
                  </a:txBody>
                  <a:tcPr anchor="ctr">
                    <a:solidFill>
                      <a:srgbClr val="545454"/>
                    </a:solidFill>
                  </a:tcPr>
                </a:tc>
                <a:tc>
                  <a:txBody>
                    <a:bodyPr/>
                    <a:lstStyle/>
                    <a:p>
                      <a:pPr algn="ctr"/>
                      <a:r>
                        <a:rPr lang="uk-UA" dirty="0">
                          <a:latin typeface="Tahoma" panose="020B0604030504040204" pitchFamily="34" charset="0"/>
                          <a:ea typeface="Tahoma" panose="020B0604030504040204" pitchFamily="34" charset="0"/>
                          <a:cs typeface="Tahoma" panose="020B0604030504040204" pitchFamily="34" charset="0"/>
                        </a:rPr>
                        <a:t>Чт</a:t>
                      </a:r>
                    </a:p>
                  </a:txBody>
                  <a:tcPr anchor="ctr">
                    <a:solidFill>
                      <a:srgbClr val="545454"/>
                    </a:solidFill>
                  </a:tcPr>
                </a:tc>
                <a:tc>
                  <a:txBody>
                    <a:bodyPr/>
                    <a:lstStyle/>
                    <a:p>
                      <a:pPr algn="ctr"/>
                      <a:r>
                        <a:rPr lang="uk-UA" dirty="0">
                          <a:latin typeface="Tahoma" panose="020B0604030504040204" pitchFamily="34" charset="0"/>
                          <a:ea typeface="Tahoma" panose="020B0604030504040204" pitchFamily="34" charset="0"/>
                          <a:cs typeface="Tahoma" panose="020B0604030504040204" pitchFamily="34" charset="0"/>
                        </a:rPr>
                        <a:t>Пт</a:t>
                      </a:r>
                    </a:p>
                  </a:txBody>
                  <a:tcPr anchor="ctr">
                    <a:solidFill>
                      <a:srgbClr val="545454"/>
                    </a:solidFill>
                  </a:tcPr>
                </a:tc>
                <a:extLst>
                  <a:ext uri="{0D108BD9-81ED-4DB2-BD59-A6C34878D82A}">
                    <a16:rowId xmlns:a16="http://schemas.microsoft.com/office/drawing/2014/main" val="1378718017"/>
                  </a:ext>
                </a:extLst>
              </a:tr>
              <a:tr h="370840">
                <a:tc>
                  <a:txBody>
                    <a:bodyPr/>
                    <a:lstStyle/>
                    <a:p>
                      <a:pPr algn="ctr"/>
                      <a:r>
                        <a:rPr lang="uk-UA" b="1" dirty="0">
                          <a:solidFill>
                            <a:schemeClr val="bg1"/>
                          </a:solidFill>
                          <a:latin typeface="Tahoma" panose="020B0604030504040204" pitchFamily="34" charset="0"/>
                          <a:ea typeface="Tahoma" panose="020B0604030504040204" pitchFamily="34" charset="0"/>
                          <a:cs typeface="Tahoma" panose="020B0604030504040204" pitchFamily="34" charset="0"/>
                        </a:rPr>
                        <a:t>До школи</a:t>
                      </a:r>
                    </a:p>
                  </a:txBody>
                  <a:tcPr anchor="ctr">
                    <a:solidFill>
                      <a:srgbClr val="AEAEAE"/>
                    </a:solidFill>
                  </a:tcPr>
                </a:tc>
                <a:tc>
                  <a:txBody>
                    <a:bodyPr/>
                    <a:lstStyle/>
                    <a:p>
                      <a:pPr algn="ctr"/>
                      <a:r>
                        <a:rPr lang="uk-UA" b="1" dirty="0">
                          <a:solidFill>
                            <a:schemeClr val="bg1"/>
                          </a:solidFill>
                          <a:latin typeface="Tahoma" panose="020B0604030504040204" pitchFamily="34" charset="0"/>
                          <a:ea typeface="Tahoma" panose="020B0604030504040204" pitchFamily="34" charset="0"/>
                          <a:cs typeface="Tahoma" panose="020B0604030504040204" pitchFamily="34" charset="0"/>
                        </a:rPr>
                        <a:t>19</a:t>
                      </a:r>
                    </a:p>
                  </a:txBody>
                  <a:tcPr anchor="ctr">
                    <a:solidFill>
                      <a:srgbClr val="AEAEAE"/>
                    </a:solidFill>
                  </a:tcPr>
                </a:tc>
                <a:tc>
                  <a:txBody>
                    <a:bodyPr/>
                    <a:lstStyle/>
                    <a:p>
                      <a:pPr algn="ctr"/>
                      <a:r>
                        <a:rPr lang="uk-UA" b="1" dirty="0">
                          <a:solidFill>
                            <a:schemeClr val="bg1"/>
                          </a:solidFill>
                          <a:latin typeface="Tahoma" panose="020B0604030504040204" pitchFamily="34" charset="0"/>
                          <a:ea typeface="Tahoma" panose="020B0604030504040204" pitchFamily="34" charset="0"/>
                          <a:cs typeface="Tahoma" panose="020B0604030504040204" pitchFamily="34" charset="0"/>
                        </a:rPr>
                        <a:t>20</a:t>
                      </a:r>
                    </a:p>
                  </a:txBody>
                  <a:tcPr anchor="ctr">
                    <a:solidFill>
                      <a:srgbClr val="AEAEAE"/>
                    </a:solidFill>
                  </a:tcPr>
                </a:tc>
                <a:tc>
                  <a:txBody>
                    <a:bodyPr/>
                    <a:lstStyle/>
                    <a:p>
                      <a:pPr algn="ctr"/>
                      <a:r>
                        <a:rPr lang="uk-UA" b="1" dirty="0">
                          <a:solidFill>
                            <a:schemeClr val="bg1"/>
                          </a:solidFill>
                          <a:latin typeface="Tahoma" panose="020B0604030504040204" pitchFamily="34" charset="0"/>
                          <a:ea typeface="Tahoma" panose="020B0604030504040204" pitchFamily="34" charset="0"/>
                          <a:cs typeface="Tahoma" panose="020B0604030504040204" pitchFamily="34" charset="0"/>
                        </a:rPr>
                        <a:t>21</a:t>
                      </a:r>
                    </a:p>
                  </a:txBody>
                  <a:tcPr anchor="ctr">
                    <a:solidFill>
                      <a:srgbClr val="AEAEAE"/>
                    </a:solidFill>
                  </a:tcPr>
                </a:tc>
                <a:tc>
                  <a:txBody>
                    <a:bodyPr/>
                    <a:lstStyle/>
                    <a:p>
                      <a:pPr algn="ctr"/>
                      <a:r>
                        <a:rPr lang="uk-UA" b="1" dirty="0">
                          <a:solidFill>
                            <a:schemeClr val="bg1"/>
                          </a:solidFill>
                          <a:latin typeface="Tahoma" panose="020B0604030504040204" pitchFamily="34" charset="0"/>
                          <a:ea typeface="Tahoma" panose="020B0604030504040204" pitchFamily="34" charset="0"/>
                          <a:cs typeface="Tahoma" panose="020B0604030504040204" pitchFamily="34" charset="0"/>
                        </a:rPr>
                        <a:t>17</a:t>
                      </a:r>
                    </a:p>
                  </a:txBody>
                  <a:tcPr anchor="ctr">
                    <a:solidFill>
                      <a:srgbClr val="AEAEAE"/>
                    </a:solidFill>
                  </a:tcPr>
                </a:tc>
                <a:tc>
                  <a:txBody>
                    <a:bodyPr/>
                    <a:lstStyle/>
                    <a:p>
                      <a:pPr algn="ctr"/>
                      <a:r>
                        <a:rPr lang="uk-UA" b="1" dirty="0">
                          <a:solidFill>
                            <a:schemeClr val="bg1"/>
                          </a:solidFill>
                          <a:latin typeface="Tahoma" panose="020B0604030504040204" pitchFamily="34" charset="0"/>
                          <a:ea typeface="Tahoma" panose="020B0604030504040204" pitchFamily="34" charset="0"/>
                          <a:cs typeface="Tahoma" panose="020B0604030504040204" pitchFamily="34" charset="0"/>
                        </a:rPr>
                        <a:t>23</a:t>
                      </a:r>
                    </a:p>
                  </a:txBody>
                  <a:tcPr anchor="ctr">
                    <a:solidFill>
                      <a:srgbClr val="AEAEAE"/>
                    </a:solidFill>
                  </a:tcPr>
                </a:tc>
                <a:extLst>
                  <a:ext uri="{0D108BD9-81ED-4DB2-BD59-A6C34878D82A}">
                    <a16:rowId xmlns:a16="http://schemas.microsoft.com/office/drawing/2014/main" val="3596136881"/>
                  </a:ext>
                </a:extLst>
              </a:tr>
              <a:tr h="370840">
                <a:tc>
                  <a:txBody>
                    <a:bodyPr/>
                    <a:lstStyle/>
                    <a:p>
                      <a:pPr algn="ctr"/>
                      <a:r>
                        <a:rPr lang="uk-UA" b="1" dirty="0">
                          <a:solidFill>
                            <a:schemeClr val="bg1"/>
                          </a:solidFill>
                          <a:latin typeface="Tahoma" panose="020B0604030504040204" pitchFamily="34" charset="0"/>
                          <a:ea typeface="Tahoma" panose="020B0604030504040204" pitchFamily="34" charset="0"/>
                          <a:cs typeface="Tahoma" panose="020B0604030504040204" pitchFamily="34" charset="0"/>
                        </a:rPr>
                        <a:t>Зі школи</a:t>
                      </a:r>
                    </a:p>
                  </a:txBody>
                  <a:tcPr anchor="ctr">
                    <a:solidFill>
                      <a:srgbClr val="AEAEAE"/>
                    </a:solidFill>
                  </a:tcPr>
                </a:tc>
                <a:tc>
                  <a:txBody>
                    <a:bodyPr/>
                    <a:lstStyle/>
                    <a:p>
                      <a:pPr algn="ctr"/>
                      <a:r>
                        <a:rPr lang="uk-UA" b="1" dirty="0">
                          <a:solidFill>
                            <a:schemeClr val="bg1"/>
                          </a:solidFill>
                          <a:latin typeface="Tahoma" panose="020B0604030504040204" pitchFamily="34" charset="0"/>
                          <a:ea typeface="Tahoma" panose="020B0604030504040204" pitchFamily="34" charset="0"/>
                          <a:cs typeface="Tahoma" panose="020B0604030504040204" pitchFamily="34" charset="0"/>
                        </a:rPr>
                        <a:t>28</a:t>
                      </a:r>
                    </a:p>
                  </a:txBody>
                  <a:tcPr anchor="ctr">
                    <a:solidFill>
                      <a:srgbClr val="AEAEAE"/>
                    </a:solidFill>
                  </a:tcPr>
                </a:tc>
                <a:tc>
                  <a:txBody>
                    <a:bodyPr/>
                    <a:lstStyle/>
                    <a:p>
                      <a:pPr algn="ctr"/>
                      <a:r>
                        <a:rPr lang="uk-UA" b="1" dirty="0">
                          <a:solidFill>
                            <a:schemeClr val="bg1"/>
                          </a:solidFill>
                          <a:latin typeface="Tahoma" panose="020B0604030504040204" pitchFamily="34" charset="0"/>
                          <a:ea typeface="Tahoma" panose="020B0604030504040204" pitchFamily="34" charset="0"/>
                          <a:cs typeface="Tahoma" panose="020B0604030504040204" pitchFamily="34" charset="0"/>
                        </a:rPr>
                        <a:t>22</a:t>
                      </a:r>
                    </a:p>
                  </a:txBody>
                  <a:tcPr anchor="ctr">
                    <a:solidFill>
                      <a:srgbClr val="AEAEAE"/>
                    </a:solidFill>
                  </a:tcPr>
                </a:tc>
                <a:tc>
                  <a:txBody>
                    <a:bodyPr/>
                    <a:lstStyle/>
                    <a:p>
                      <a:pPr algn="ctr"/>
                      <a:r>
                        <a:rPr lang="uk-UA" b="1" dirty="0">
                          <a:solidFill>
                            <a:schemeClr val="bg1"/>
                          </a:solidFill>
                          <a:latin typeface="Tahoma" panose="020B0604030504040204" pitchFamily="34" charset="0"/>
                          <a:ea typeface="Tahoma" panose="020B0604030504040204" pitchFamily="34" charset="0"/>
                          <a:cs typeface="Tahoma" panose="020B0604030504040204" pitchFamily="34" charset="0"/>
                        </a:rPr>
                        <a:t>20</a:t>
                      </a:r>
                    </a:p>
                  </a:txBody>
                  <a:tcPr anchor="ctr">
                    <a:solidFill>
                      <a:srgbClr val="AEAEAE"/>
                    </a:solidFill>
                  </a:tcPr>
                </a:tc>
                <a:tc>
                  <a:txBody>
                    <a:bodyPr/>
                    <a:lstStyle/>
                    <a:p>
                      <a:pPr algn="ctr"/>
                      <a:r>
                        <a:rPr lang="uk-UA" b="1" dirty="0">
                          <a:solidFill>
                            <a:schemeClr val="bg1"/>
                          </a:solidFill>
                          <a:latin typeface="Tahoma" panose="020B0604030504040204" pitchFamily="34" charset="0"/>
                          <a:ea typeface="Tahoma" panose="020B0604030504040204" pitchFamily="34" charset="0"/>
                          <a:cs typeface="Tahoma" panose="020B0604030504040204" pitchFamily="34" charset="0"/>
                        </a:rPr>
                        <a:t>25</a:t>
                      </a:r>
                    </a:p>
                  </a:txBody>
                  <a:tcPr anchor="ctr">
                    <a:solidFill>
                      <a:srgbClr val="AEAEAE"/>
                    </a:solidFill>
                  </a:tcPr>
                </a:tc>
                <a:tc>
                  <a:txBody>
                    <a:bodyPr/>
                    <a:lstStyle/>
                    <a:p>
                      <a:pPr algn="ctr"/>
                      <a:r>
                        <a:rPr lang="uk-UA" b="1" dirty="0">
                          <a:solidFill>
                            <a:schemeClr val="bg1"/>
                          </a:solidFill>
                          <a:latin typeface="Tahoma" panose="020B0604030504040204" pitchFamily="34" charset="0"/>
                          <a:ea typeface="Tahoma" panose="020B0604030504040204" pitchFamily="34" charset="0"/>
                          <a:cs typeface="Tahoma" panose="020B0604030504040204" pitchFamily="34" charset="0"/>
                        </a:rPr>
                        <a:t>30</a:t>
                      </a:r>
                    </a:p>
                  </a:txBody>
                  <a:tcPr anchor="ctr">
                    <a:solidFill>
                      <a:srgbClr val="AEAEAE"/>
                    </a:solidFill>
                  </a:tcPr>
                </a:tc>
                <a:extLst>
                  <a:ext uri="{0D108BD9-81ED-4DB2-BD59-A6C34878D82A}">
                    <a16:rowId xmlns:a16="http://schemas.microsoft.com/office/drawing/2014/main" val="3692399682"/>
                  </a:ext>
                </a:extLst>
              </a:tr>
            </a:tbl>
          </a:graphicData>
        </a:graphic>
      </p:graphicFrame>
      <p:graphicFrame>
        <p:nvGraphicFramePr>
          <p:cNvPr id="12" name="Таблиця 10">
            <a:extLst>
              <a:ext uri="{FF2B5EF4-FFF2-40B4-BE49-F238E27FC236}">
                <a16:creationId xmlns:a16="http://schemas.microsoft.com/office/drawing/2014/main" id="{8B72D930-B9B9-4EC9-92B6-1BB49790AAA1}"/>
              </a:ext>
            </a:extLst>
          </p:cNvPr>
          <p:cNvGraphicFramePr>
            <a:graphicFrameLocks noGrp="1"/>
          </p:cNvGraphicFramePr>
          <p:nvPr>
            <p:extLst>
              <p:ext uri="{D42A27DB-BD31-4B8C-83A1-F6EECF244321}">
                <p14:modId xmlns:p14="http://schemas.microsoft.com/office/powerpoint/2010/main" val="1148401269"/>
              </p:ext>
            </p:extLst>
          </p:nvPr>
        </p:nvGraphicFramePr>
        <p:xfrm>
          <a:off x="508367" y="5255588"/>
          <a:ext cx="5799930" cy="767080"/>
        </p:xfrm>
        <a:graphic>
          <a:graphicData uri="http://schemas.openxmlformats.org/drawingml/2006/table">
            <a:tbl>
              <a:tblPr firstRow="1" bandRow="1">
                <a:tableStyleId>{5C22544A-7EE6-4342-B048-85BDC9FD1C3A}</a:tableStyleId>
              </a:tblPr>
              <a:tblGrid>
                <a:gridCol w="1159986">
                  <a:extLst>
                    <a:ext uri="{9D8B030D-6E8A-4147-A177-3AD203B41FA5}">
                      <a16:colId xmlns:a16="http://schemas.microsoft.com/office/drawing/2014/main" val="2192109448"/>
                    </a:ext>
                  </a:extLst>
                </a:gridCol>
                <a:gridCol w="1159986">
                  <a:extLst>
                    <a:ext uri="{9D8B030D-6E8A-4147-A177-3AD203B41FA5}">
                      <a16:colId xmlns:a16="http://schemas.microsoft.com/office/drawing/2014/main" val="490676179"/>
                    </a:ext>
                  </a:extLst>
                </a:gridCol>
                <a:gridCol w="1159986">
                  <a:extLst>
                    <a:ext uri="{9D8B030D-6E8A-4147-A177-3AD203B41FA5}">
                      <a16:colId xmlns:a16="http://schemas.microsoft.com/office/drawing/2014/main" val="3496962627"/>
                    </a:ext>
                  </a:extLst>
                </a:gridCol>
                <a:gridCol w="1159986">
                  <a:extLst>
                    <a:ext uri="{9D8B030D-6E8A-4147-A177-3AD203B41FA5}">
                      <a16:colId xmlns:a16="http://schemas.microsoft.com/office/drawing/2014/main" val="2863753856"/>
                    </a:ext>
                  </a:extLst>
                </a:gridCol>
                <a:gridCol w="1159986">
                  <a:extLst>
                    <a:ext uri="{9D8B030D-6E8A-4147-A177-3AD203B41FA5}">
                      <a16:colId xmlns:a16="http://schemas.microsoft.com/office/drawing/2014/main" val="1551607415"/>
                    </a:ext>
                  </a:extLst>
                </a:gridCol>
              </a:tblGrid>
              <a:tr h="370840">
                <a:tc>
                  <a:txBody>
                    <a:bodyPr/>
                    <a:lstStyle/>
                    <a:p>
                      <a:pPr algn="ctr"/>
                      <a:r>
                        <a:rPr lang="uk-UA" sz="2000" dirty="0">
                          <a:latin typeface="Tahoma" panose="020B0604030504040204" pitchFamily="34" charset="0"/>
                          <a:ea typeface="Tahoma" panose="020B0604030504040204" pitchFamily="34" charset="0"/>
                          <a:cs typeface="Tahoma" panose="020B0604030504040204" pitchFamily="34" charset="0"/>
                        </a:rPr>
                        <a:t>А</a:t>
                      </a:r>
                    </a:p>
                  </a:txBody>
                  <a:tcPr>
                    <a:solidFill>
                      <a:srgbClr val="545454"/>
                    </a:solidFill>
                  </a:tcPr>
                </a:tc>
                <a:tc>
                  <a:txBody>
                    <a:bodyPr/>
                    <a:lstStyle/>
                    <a:p>
                      <a:pPr algn="ctr"/>
                      <a:r>
                        <a:rPr lang="uk-UA" sz="2000" dirty="0">
                          <a:latin typeface="Tahoma" panose="020B0604030504040204" pitchFamily="34" charset="0"/>
                          <a:ea typeface="Tahoma" panose="020B0604030504040204" pitchFamily="34" charset="0"/>
                          <a:cs typeface="Tahoma" panose="020B0604030504040204" pitchFamily="34" charset="0"/>
                        </a:rPr>
                        <a:t>Б</a:t>
                      </a:r>
                    </a:p>
                  </a:txBody>
                  <a:tcPr>
                    <a:solidFill>
                      <a:srgbClr val="545454"/>
                    </a:solidFill>
                  </a:tcPr>
                </a:tc>
                <a:tc>
                  <a:txBody>
                    <a:bodyPr/>
                    <a:lstStyle/>
                    <a:p>
                      <a:pPr algn="ctr"/>
                      <a:r>
                        <a:rPr lang="uk-UA" sz="2000" dirty="0">
                          <a:latin typeface="Tahoma" panose="020B0604030504040204" pitchFamily="34" charset="0"/>
                          <a:ea typeface="Tahoma" panose="020B0604030504040204" pitchFamily="34" charset="0"/>
                          <a:cs typeface="Tahoma" panose="020B0604030504040204" pitchFamily="34" charset="0"/>
                        </a:rPr>
                        <a:t>В</a:t>
                      </a:r>
                    </a:p>
                  </a:txBody>
                  <a:tcPr>
                    <a:solidFill>
                      <a:srgbClr val="545454"/>
                    </a:solidFill>
                  </a:tcPr>
                </a:tc>
                <a:tc>
                  <a:txBody>
                    <a:bodyPr/>
                    <a:lstStyle/>
                    <a:p>
                      <a:pPr algn="ctr"/>
                      <a:r>
                        <a:rPr lang="uk-UA" sz="2000" dirty="0">
                          <a:latin typeface="Tahoma" panose="020B0604030504040204" pitchFamily="34" charset="0"/>
                          <a:ea typeface="Tahoma" panose="020B0604030504040204" pitchFamily="34" charset="0"/>
                          <a:cs typeface="Tahoma" panose="020B0604030504040204" pitchFamily="34" charset="0"/>
                        </a:rPr>
                        <a:t>Г</a:t>
                      </a:r>
                    </a:p>
                  </a:txBody>
                  <a:tcPr>
                    <a:solidFill>
                      <a:srgbClr val="545454"/>
                    </a:solidFill>
                  </a:tcPr>
                </a:tc>
                <a:tc>
                  <a:txBody>
                    <a:bodyPr/>
                    <a:lstStyle/>
                    <a:p>
                      <a:pPr algn="ctr"/>
                      <a:r>
                        <a:rPr lang="uk-UA" sz="2000" dirty="0">
                          <a:latin typeface="Tahoma" panose="020B0604030504040204" pitchFamily="34" charset="0"/>
                          <a:ea typeface="Tahoma" panose="020B0604030504040204" pitchFamily="34" charset="0"/>
                          <a:cs typeface="Tahoma" panose="020B0604030504040204" pitchFamily="34" charset="0"/>
                        </a:rPr>
                        <a:t>Д</a:t>
                      </a:r>
                    </a:p>
                  </a:txBody>
                  <a:tcPr>
                    <a:solidFill>
                      <a:srgbClr val="545454"/>
                    </a:solidFill>
                  </a:tcPr>
                </a:tc>
                <a:extLst>
                  <a:ext uri="{0D108BD9-81ED-4DB2-BD59-A6C34878D82A}">
                    <a16:rowId xmlns:a16="http://schemas.microsoft.com/office/drawing/2014/main" val="3086584617"/>
                  </a:ext>
                </a:extLst>
              </a:tr>
              <a:tr h="370840">
                <a:tc>
                  <a:txBody>
                    <a:bodyPr/>
                    <a:lstStyle/>
                    <a:p>
                      <a:pPr algn="ctr"/>
                      <a:r>
                        <a:rPr lang="uk-UA" b="1" dirty="0">
                          <a:solidFill>
                            <a:schemeClr val="bg1"/>
                          </a:solidFill>
                          <a:latin typeface="Tahoma" panose="020B0604030504040204" pitchFamily="34" charset="0"/>
                          <a:ea typeface="Tahoma" panose="020B0604030504040204" pitchFamily="34" charset="0"/>
                          <a:cs typeface="Tahoma" panose="020B0604030504040204" pitchFamily="34" charset="0"/>
                        </a:rPr>
                        <a:t>2</a:t>
                      </a:r>
                    </a:p>
                  </a:txBody>
                  <a:tcPr>
                    <a:solidFill>
                      <a:srgbClr val="AEAEAE"/>
                    </a:solidFill>
                  </a:tcPr>
                </a:tc>
                <a:tc>
                  <a:txBody>
                    <a:bodyPr/>
                    <a:lstStyle/>
                    <a:p>
                      <a:pPr algn="ctr"/>
                      <a:r>
                        <a:rPr lang="uk-UA" b="1" dirty="0">
                          <a:solidFill>
                            <a:schemeClr val="bg1"/>
                          </a:solidFill>
                          <a:latin typeface="Tahoma" panose="020B0604030504040204" pitchFamily="34" charset="0"/>
                          <a:ea typeface="Tahoma" panose="020B0604030504040204" pitchFamily="34" charset="0"/>
                          <a:cs typeface="Tahoma" panose="020B0604030504040204" pitchFamily="34" charset="0"/>
                        </a:rPr>
                        <a:t>3</a:t>
                      </a:r>
                    </a:p>
                  </a:txBody>
                  <a:tcPr>
                    <a:solidFill>
                      <a:srgbClr val="AEAEAE"/>
                    </a:solidFill>
                  </a:tcPr>
                </a:tc>
                <a:tc>
                  <a:txBody>
                    <a:bodyPr/>
                    <a:lstStyle/>
                    <a:p>
                      <a:pPr algn="ctr"/>
                      <a:r>
                        <a:rPr lang="uk-UA" b="1" dirty="0">
                          <a:solidFill>
                            <a:schemeClr val="bg1"/>
                          </a:solidFill>
                          <a:latin typeface="Tahoma" panose="020B0604030504040204" pitchFamily="34" charset="0"/>
                          <a:ea typeface="Tahoma" panose="020B0604030504040204" pitchFamily="34" charset="0"/>
                          <a:cs typeface="Tahoma" panose="020B0604030504040204" pitchFamily="34" charset="0"/>
                        </a:rPr>
                        <a:t>4</a:t>
                      </a:r>
                    </a:p>
                  </a:txBody>
                  <a:tcPr>
                    <a:solidFill>
                      <a:srgbClr val="AEAEAE"/>
                    </a:solidFill>
                  </a:tcPr>
                </a:tc>
                <a:tc>
                  <a:txBody>
                    <a:bodyPr/>
                    <a:lstStyle/>
                    <a:p>
                      <a:pPr algn="ctr"/>
                      <a:r>
                        <a:rPr lang="uk-UA" b="1" dirty="0">
                          <a:solidFill>
                            <a:schemeClr val="bg1"/>
                          </a:solidFill>
                          <a:latin typeface="Tahoma" panose="020B0604030504040204" pitchFamily="34" charset="0"/>
                          <a:ea typeface="Tahoma" panose="020B0604030504040204" pitchFamily="34" charset="0"/>
                          <a:cs typeface="Tahoma" panose="020B0604030504040204" pitchFamily="34" charset="0"/>
                        </a:rPr>
                        <a:t>5</a:t>
                      </a:r>
                    </a:p>
                  </a:txBody>
                  <a:tcPr>
                    <a:solidFill>
                      <a:srgbClr val="AEAEAE"/>
                    </a:solidFill>
                  </a:tcPr>
                </a:tc>
                <a:tc>
                  <a:txBody>
                    <a:bodyPr/>
                    <a:lstStyle/>
                    <a:p>
                      <a:pPr algn="ctr"/>
                      <a:r>
                        <a:rPr lang="uk-UA" b="1" dirty="0">
                          <a:solidFill>
                            <a:schemeClr val="bg1"/>
                          </a:solidFill>
                          <a:latin typeface="Tahoma" panose="020B0604030504040204" pitchFamily="34" charset="0"/>
                          <a:ea typeface="Tahoma" panose="020B0604030504040204" pitchFamily="34" charset="0"/>
                          <a:cs typeface="Tahoma" panose="020B0604030504040204" pitchFamily="34" charset="0"/>
                        </a:rPr>
                        <a:t>6</a:t>
                      </a:r>
                    </a:p>
                  </a:txBody>
                  <a:tcPr>
                    <a:solidFill>
                      <a:srgbClr val="AEAEAE"/>
                    </a:solidFill>
                  </a:tcPr>
                </a:tc>
                <a:extLst>
                  <a:ext uri="{0D108BD9-81ED-4DB2-BD59-A6C34878D82A}">
                    <a16:rowId xmlns:a16="http://schemas.microsoft.com/office/drawing/2014/main" val="4129885806"/>
                  </a:ext>
                </a:extLst>
              </a:tr>
            </a:tbl>
          </a:graphicData>
        </a:graphic>
      </p:graphicFrame>
      <p:sp>
        <p:nvSpPr>
          <p:cNvPr id="13" name="Прямокутник: округлені кути 12">
            <a:extLst>
              <a:ext uri="{FF2B5EF4-FFF2-40B4-BE49-F238E27FC236}">
                <a16:creationId xmlns:a16="http://schemas.microsoft.com/office/drawing/2014/main" id="{BC764397-B002-4CBF-A9E9-1470742C2CBF}"/>
              </a:ext>
            </a:extLst>
          </p:cNvPr>
          <p:cNvSpPr/>
          <p:nvPr/>
        </p:nvSpPr>
        <p:spPr>
          <a:xfrm>
            <a:off x="508367" y="5255588"/>
            <a:ext cx="1137553" cy="767080"/>
          </a:xfrm>
          <a:prstGeom prst="roundRect">
            <a:avLst/>
          </a:prstGeom>
          <a:solidFill>
            <a:srgbClr val="10723C">
              <a:alpha val="45000"/>
            </a:srgbClr>
          </a:solidFill>
          <a:ln w="57150" cap="flat" cmpd="sng" algn="ctr">
            <a:solidFill>
              <a:srgbClr val="10723C"/>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uk-UA"/>
          </a:p>
        </p:txBody>
      </p:sp>
    </p:spTree>
    <p:extLst>
      <p:ext uri="{BB962C8B-B14F-4D97-AF65-F5344CB8AC3E}">
        <p14:creationId xmlns:p14="http://schemas.microsoft.com/office/powerpoint/2010/main" val="291240177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250"/>
                                        <p:tgtEl>
                                          <p:spTgt spid="4"/>
                                        </p:tgtEl>
                                      </p:cBhvr>
                                    </p:animEffect>
                                  </p:childTnLst>
                                </p:cTn>
                              </p:par>
                            </p:childTnLst>
                          </p:cTn>
                        </p:par>
                        <p:par>
                          <p:cTn id="8" fill="hold">
                            <p:stCondLst>
                              <p:cond delay="25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wipe(left)">
                                      <p:cBhvr>
                                        <p:cTn id="16" dur="500"/>
                                        <p:tgtEl>
                                          <p:spTgt spid="37"/>
                                        </p:tgtEl>
                                      </p:cBhvr>
                                    </p:animEffect>
                                  </p:childTnLst>
                                </p:cTn>
                              </p:par>
                            </p:childTnLst>
                          </p:cTn>
                        </p:par>
                        <p:par>
                          <p:cTn id="17" fill="hold">
                            <p:stCondLst>
                              <p:cond delay="750"/>
                            </p:stCondLst>
                            <p:childTnLst>
                              <p:par>
                                <p:cTn id="18" presetID="53" presetClass="entr" presetSubtype="16"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par>
                                <p:cTn id="26" presetID="22" presetClass="entr" presetSubtype="8" fill="hold" grpId="1"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250"/>
                                        <p:tgtEl>
                                          <p:spTgt spid="8"/>
                                        </p:tgtEl>
                                      </p:cBhvr>
                                    </p:animEffect>
                                  </p:childTnLst>
                                </p:cTn>
                              </p:par>
                              <p:par>
                                <p:cTn id="29" presetID="26" presetClass="emph" presetSubtype="0" fill="hold" grpId="2" nodeType="withEffect">
                                  <p:stCondLst>
                                    <p:cond delay="0"/>
                                  </p:stCondLst>
                                  <p:childTnLst>
                                    <p:animEffect transition="out" filter="fade">
                                      <p:cBhvr>
                                        <p:cTn id="30" dur="250" tmFilter="0, 0; .2, .5; .8, .5; 1, 0"/>
                                        <p:tgtEl>
                                          <p:spTgt spid="8"/>
                                        </p:tgtEl>
                                      </p:cBhvr>
                                    </p:animEffect>
                                    <p:animScale>
                                      <p:cBhvr>
                                        <p:cTn id="31" dur="125" autoRev="1" fill="hold"/>
                                        <p:tgtEl>
                                          <p:spTgt spid="8"/>
                                        </p:tgtEl>
                                      </p:cBhvr>
                                      <p:by x="105000" y="105000"/>
                                    </p:animScale>
                                  </p:childTnLst>
                                </p:cTn>
                              </p:par>
                            </p:childTnLst>
                          </p:cTn>
                        </p:par>
                        <p:par>
                          <p:cTn id="32" fill="hold">
                            <p:stCondLst>
                              <p:cond delay="1250"/>
                            </p:stCondLst>
                            <p:childTnLst>
                              <p:par>
                                <p:cTn id="33" presetID="64" presetClass="path" presetSubtype="0" accel="50000" decel="50000" fill="hold" grpId="1" nodeType="afterEffect">
                                  <p:stCondLst>
                                    <p:cond delay="0"/>
                                  </p:stCondLst>
                                  <p:childTnLst>
                                    <p:animMotion origin="layout" path="M -1.875E-6 -2.22222E-6 L 0.08763 -0.01412 " pathEditMode="relative" rAng="0" ptsTypes="AA">
                                      <p:cBhvr>
                                        <p:cTn id="34" dur="750" fill="hold"/>
                                        <p:tgtEl>
                                          <p:spTgt spid="7"/>
                                        </p:tgtEl>
                                        <p:attrNameLst>
                                          <p:attrName>ppt_x</p:attrName>
                                          <p:attrName>ppt_y</p:attrName>
                                        </p:attrNameLst>
                                      </p:cBhvr>
                                      <p:rCtr x="4375" y="-718"/>
                                    </p:animMotion>
                                  </p:childTnLst>
                                </p:cTn>
                              </p:par>
                              <p:par>
                                <p:cTn id="35" presetID="63" presetClass="path" presetSubtype="0" accel="50000" decel="50000" fill="hold" grpId="0" nodeType="withEffect">
                                  <p:stCondLst>
                                    <p:cond delay="0"/>
                                  </p:stCondLst>
                                  <p:childTnLst>
                                    <p:animMotion origin="layout" path="M 1.45833E-6 -7.40741E-7 L 0.38203 -7.40741E-7 " pathEditMode="relative" rAng="0" ptsTypes="AA">
                                      <p:cBhvr>
                                        <p:cTn id="36" dur="750" fill="hold"/>
                                        <p:tgtEl>
                                          <p:spTgt spid="8"/>
                                        </p:tgtEl>
                                        <p:attrNameLst>
                                          <p:attrName>ppt_x</p:attrName>
                                          <p:attrName>ppt_y</p:attrName>
                                        </p:attrNameLst>
                                      </p:cBhvr>
                                      <p:rCtr x="19102" y="0"/>
                                    </p:animMotion>
                                  </p:childTnLst>
                                </p:cTn>
                              </p:par>
                              <p:par>
                                <p:cTn id="37" presetID="6" presetClass="emph" presetSubtype="0" fill="hold" nodeType="withEffect">
                                  <p:stCondLst>
                                    <p:cond delay="0"/>
                                  </p:stCondLst>
                                  <p:childTnLst>
                                    <p:animScale>
                                      <p:cBhvr>
                                        <p:cTn id="38" dur="750" fill="hold"/>
                                        <p:tgtEl>
                                          <p:spTgt spid="6"/>
                                        </p:tgtEl>
                                      </p:cBhvr>
                                      <p:by x="50000" y="50000"/>
                                    </p:animScale>
                                  </p:childTnLst>
                                </p:cTn>
                              </p:par>
                              <p:par>
                                <p:cTn id="39" presetID="64" presetClass="path" presetSubtype="0" accel="50000" decel="50000" fill="hold" nodeType="withEffect">
                                  <p:stCondLst>
                                    <p:cond delay="0"/>
                                  </p:stCondLst>
                                  <p:childTnLst>
                                    <p:animMotion origin="layout" path="M 1.04167E-6 -4.44444E-6 L 1.04167E-6 -0.23842 " pathEditMode="relative" rAng="0" ptsTypes="AA">
                                      <p:cBhvr>
                                        <p:cTn id="40" dur="750" fill="hold"/>
                                        <p:tgtEl>
                                          <p:spTgt spid="6"/>
                                        </p:tgtEl>
                                        <p:attrNameLst>
                                          <p:attrName>ppt_x</p:attrName>
                                          <p:attrName>ppt_y</p:attrName>
                                        </p:attrNameLst>
                                      </p:cBhvr>
                                      <p:rCtr x="0" y="-11921"/>
                                    </p:animMotion>
                                  </p:childTnLst>
                                </p:cTn>
                              </p:par>
                            </p:childTnLst>
                          </p:cTn>
                        </p:par>
                        <p:par>
                          <p:cTn id="41" fill="hold">
                            <p:stCondLst>
                              <p:cond delay="2000"/>
                            </p:stCondLst>
                            <p:childTnLst>
                              <p:par>
                                <p:cTn id="42" presetID="22" presetClass="entr" presetSubtype="1" fill="hold"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up)">
                                      <p:cBhvr>
                                        <p:cTn id="44" dur="250"/>
                                        <p:tgtEl>
                                          <p:spTgt spid="11"/>
                                        </p:tgtEl>
                                      </p:cBhvr>
                                    </p:animEffect>
                                  </p:childTnLst>
                                </p:cTn>
                              </p:par>
                            </p:childTnLst>
                          </p:cTn>
                        </p:par>
                        <p:par>
                          <p:cTn id="45" fill="hold">
                            <p:stCondLst>
                              <p:cond delay="2250"/>
                            </p:stCondLst>
                            <p:childTnLst>
                              <p:par>
                                <p:cTn id="46" presetID="22" presetClass="entr" presetSubtype="1" fill="hold"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up)">
                                      <p:cBhvr>
                                        <p:cTn id="48" dur="250"/>
                                        <p:tgtEl>
                                          <p:spTgt spid="12"/>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37" fill="hold" grpId="0" nodeType="click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barn(outVertical)">
                                      <p:cBhvr>
                                        <p:cTn id="53" dur="250"/>
                                        <p:tgtEl>
                                          <p:spTgt spid="13"/>
                                        </p:tgtEl>
                                      </p:cBhvr>
                                    </p:animEffect>
                                  </p:childTnLst>
                                </p:cTn>
                              </p:par>
                            </p:childTnLst>
                          </p:cTn>
                        </p:par>
                        <p:par>
                          <p:cTn id="54" fill="hold">
                            <p:stCondLst>
                              <p:cond delay="250"/>
                            </p:stCondLst>
                            <p:childTnLst>
                              <p:par>
                                <p:cTn id="55" presetID="63" presetClass="path" presetSubtype="0" accel="50000" decel="50000" fill="hold" grpId="1" nodeType="afterEffect">
                                  <p:stCondLst>
                                    <p:cond delay="0"/>
                                  </p:stCondLst>
                                  <p:childTnLst>
                                    <p:animMotion origin="layout" path="M -1.25E-6 -2.22222E-6 L 0.28633 -2.22222E-6 " pathEditMode="relative" rAng="0" ptsTypes="AA">
                                      <p:cBhvr>
                                        <p:cTn id="56" dur="750" fill="hold"/>
                                        <p:tgtEl>
                                          <p:spTgt spid="13"/>
                                        </p:tgtEl>
                                        <p:attrNameLst>
                                          <p:attrName>ppt_x</p:attrName>
                                          <p:attrName>ppt_y</p:attrName>
                                        </p:attrNameLst>
                                      </p:cBhvr>
                                      <p:rCtr x="1431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7" grpId="0"/>
      <p:bldP spid="7" grpId="0" animBg="1"/>
      <p:bldP spid="7" grpId="1" animBg="1"/>
      <p:bldP spid="8" grpId="0" animBg="1"/>
      <p:bldP spid="8" grpId="1" animBg="1"/>
      <p:bldP spid="8" grpId="2" animBg="1"/>
      <p:bldP spid="13" grpId="0" animBg="1"/>
      <p:bldP spid="13" grpId="1" animBg="1"/>
    </p:bldLst>
  </p:timing>
</p:sld>
</file>

<file path=ppt/theme/theme1.xml><?xml version="1.0" encoding="utf-8"?>
<a:theme xmlns:a="http://schemas.openxmlformats.org/drawingml/2006/main" name="Тема Office">
  <a:themeElements>
    <a:clrScheme name="Офіс">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Офіс">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Офіс">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Офіс">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Офіс">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Офіс">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15767</TotalTime>
  <Words>893</Words>
  <Application>Microsoft Office PowerPoint</Application>
  <PresentationFormat>Широкий екран</PresentationFormat>
  <Paragraphs>232</Paragraphs>
  <Slides>16</Slides>
  <Notes>16</Notes>
  <HiddenSlides>0</HiddenSlides>
  <MMClips>0</MMClips>
  <ScaleCrop>false</ScaleCrop>
  <HeadingPairs>
    <vt:vector size="6" baseType="variant">
      <vt:variant>
        <vt:lpstr>Використані шрифти</vt:lpstr>
      </vt:variant>
      <vt:variant>
        <vt:i4>6</vt:i4>
      </vt:variant>
      <vt:variant>
        <vt:lpstr>Тема</vt:lpstr>
      </vt:variant>
      <vt:variant>
        <vt:i4>1</vt:i4>
      </vt:variant>
      <vt:variant>
        <vt:lpstr>Заголовки слайдів</vt:lpstr>
      </vt:variant>
      <vt:variant>
        <vt:i4>16</vt:i4>
      </vt:variant>
    </vt:vector>
  </HeadingPairs>
  <TitlesOfParts>
    <vt:vector size="23" baseType="lpstr">
      <vt:lpstr>Arial</vt:lpstr>
      <vt:lpstr>Calibri</vt:lpstr>
      <vt:lpstr>Calibri Light</vt:lpstr>
      <vt:lpstr>Cambria Math</vt:lpstr>
      <vt:lpstr>Segoe Print</vt:lpstr>
      <vt:lpstr>Tahoma</vt:lpstr>
      <vt:lpstr>Тема Office</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Презентація PowerPoint</dc:title>
  <dc:creator>Марко Мілевський</dc:creator>
  <cp:lastModifiedBy>Марко Мілевський</cp:lastModifiedBy>
  <cp:revision>527</cp:revision>
  <dcterms:created xsi:type="dcterms:W3CDTF">2019-04-30T11:06:10Z</dcterms:created>
  <dcterms:modified xsi:type="dcterms:W3CDTF">2019-12-26T22:22:14Z</dcterms:modified>
</cp:coreProperties>
</file>